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469" autoAdjust="0"/>
  </p:normalViewPr>
  <p:slideViewPr>
    <p:cSldViewPr>
      <p:cViewPr varScale="1">
        <p:scale>
          <a:sx n="62" d="100"/>
          <a:sy n="62" d="100"/>
        </p:scale>
        <p:origin x="-169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65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5D86F-B11E-4A39-85ED-A05353A17863}" type="doc">
      <dgm:prSet loTypeId="urn:microsoft.com/office/officeart/2005/8/layout/radial2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1E40534C-0E65-410B-8AF4-E880A6030C1F}">
      <dgm:prSet/>
      <dgm:spPr/>
      <dgm:t>
        <a:bodyPr/>
        <a:lstStyle/>
        <a:p>
          <a:pPr rtl="0"/>
          <a:r>
            <a:rPr lang="de-DE" smtClean="0"/>
            <a:t>9 australische Lebensräume</a:t>
          </a:r>
          <a:endParaRPr lang="de-AT"/>
        </a:p>
      </dgm:t>
    </dgm:pt>
    <dgm:pt modelId="{26E2ACA8-C14B-4EA2-8BDB-DB27EC9260E8}" type="parTrans" cxnId="{A700894C-3003-43A8-B9ED-8DD91F5DA1BF}">
      <dgm:prSet/>
      <dgm:spPr/>
      <dgm:t>
        <a:bodyPr/>
        <a:lstStyle/>
        <a:p>
          <a:endParaRPr lang="de-AT"/>
        </a:p>
      </dgm:t>
    </dgm:pt>
    <dgm:pt modelId="{23BE2491-CE15-41CC-9B71-480E8FAA36E8}" type="sibTrans" cxnId="{A700894C-3003-43A8-B9ED-8DD91F5DA1BF}">
      <dgm:prSet/>
      <dgm:spPr/>
      <dgm:t>
        <a:bodyPr/>
        <a:lstStyle/>
        <a:p>
          <a:endParaRPr lang="de-AT"/>
        </a:p>
      </dgm:t>
    </dgm:pt>
    <dgm:pt modelId="{216CB842-BE9E-4347-945F-867F12B82F00}">
      <dgm:prSet/>
      <dgm:spPr/>
      <dgm:t>
        <a:bodyPr/>
        <a:lstStyle/>
        <a:p>
          <a:pPr rtl="0"/>
          <a:r>
            <a:rPr lang="de-DE" smtClean="0"/>
            <a:t>Über 1.000 lebendige Tiere</a:t>
          </a:r>
          <a:endParaRPr lang="de-AT"/>
        </a:p>
      </dgm:t>
    </dgm:pt>
    <dgm:pt modelId="{E3B8DEE7-D99D-4130-93F1-DC8E099BDCDA}" type="parTrans" cxnId="{0CF7D70A-7977-40AF-A3FE-366017A3A20E}">
      <dgm:prSet/>
      <dgm:spPr/>
      <dgm:t>
        <a:bodyPr/>
        <a:lstStyle/>
        <a:p>
          <a:endParaRPr lang="de-AT"/>
        </a:p>
      </dgm:t>
    </dgm:pt>
    <dgm:pt modelId="{CDA9162D-7500-471B-8D84-49C21C26683C}" type="sibTrans" cxnId="{0CF7D70A-7977-40AF-A3FE-366017A3A20E}">
      <dgm:prSet/>
      <dgm:spPr/>
      <dgm:t>
        <a:bodyPr/>
        <a:lstStyle/>
        <a:p>
          <a:endParaRPr lang="de-AT"/>
        </a:p>
      </dgm:t>
    </dgm:pt>
    <dgm:pt modelId="{E2A1980B-031C-4063-B250-18CD7465A05C}">
      <dgm:prSet/>
      <dgm:spPr/>
      <dgm:t>
        <a:bodyPr/>
        <a:lstStyle/>
        <a:p>
          <a:pPr rtl="0"/>
          <a:r>
            <a:rPr lang="de-DE" smtClean="0"/>
            <a:t>Mehr als 100 Tierarten</a:t>
          </a:r>
          <a:endParaRPr lang="de-AT"/>
        </a:p>
      </dgm:t>
    </dgm:pt>
    <dgm:pt modelId="{23B7E567-AE67-477E-A3F9-4EB2CD626955}" type="parTrans" cxnId="{1C5A672B-78C9-485F-89B9-E4D35D2B22CB}">
      <dgm:prSet/>
      <dgm:spPr/>
      <dgm:t>
        <a:bodyPr/>
        <a:lstStyle/>
        <a:p>
          <a:endParaRPr lang="de-AT"/>
        </a:p>
      </dgm:t>
    </dgm:pt>
    <dgm:pt modelId="{4BAE0D52-5F38-48CE-907E-672FA3B6FAE1}" type="sibTrans" cxnId="{1C5A672B-78C9-485F-89B9-E4D35D2B22CB}">
      <dgm:prSet/>
      <dgm:spPr/>
      <dgm:t>
        <a:bodyPr/>
        <a:lstStyle/>
        <a:p>
          <a:endParaRPr lang="de-AT"/>
        </a:p>
      </dgm:t>
    </dgm:pt>
    <dgm:pt modelId="{199E6FA3-5608-4B0E-A673-1C6995C1F5E2}" type="pres">
      <dgm:prSet presAssocID="{A7C5D86F-B11E-4A39-85ED-A05353A1786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E55F1BED-8F8D-43F5-A3CC-FFD3B450D4BE}" type="pres">
      <dgm:prSet presAssocID="{A7C5D86F-B11E-4A39-85ED-A05353A17863}" presName="cycle" presStyleCnt="0"/>
      <dgm:spPr/>
    </dgm:pt>
    <dgm:pt modelId="{455DFBE7-021D-4A46-8144-7C7F92611406}" type="pres">
      <dgm:prSet presAssocID="{A7C5D86F-B11E-4A39-85ED-A05353A17863}" presName="centerShape" presStyleCnt="0"/>
      <dgm:spPr/>
    </dgm:pt>
    <dgm:pt modelId="{19DFBF7D-74E7-4B94-9598-15E6C185B476}" type="pres">
      <dgm:prSet presAssocID="{A7C5D86F-B11E-4A39-85ED-A05353A17863}" presName="connSite" presStyleLbl="node1" presStyleIdx="0" presStyleCnt="4"/>
      <dgm:spPr/>
    </dgm:pt>
    <dgm:pt modelId="{2E42BFB1-5755-4A75-A248-F58B361A27BC}" type="pres">
      <dgm:prSet presAssocID="{A7C5D86F-B11E-4A39-85ED-A05353A17863}" presName="visibl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116916C8-A1F9-490B-AFA7-A03AB000B00F}" type="pres">
      <dgm:prSet presAssocID="{26E2ACA8-C14B-4EA2-8BDB-DB27EC9260E8}" presName="Name25" presStyleLbl="parChTrans1D1" presStyleIdx="0" presStyleCnt="3"/>
      <dgm:spPr/>
      <dgm:t>
        <a:bodyPr/>
        <a:lstStyle/>
        <a:p>
          <a:endParaRPr lang="de-AT"/>
        </a:p>
      </dgm:t>
    </dgm:pt>
    <dgm:pt modelId="{DB0C1187-A726-4B69-9B93-17C9AD2E3793}" type="pres">
      <dgm:prSet presAssocID="{1E40534C-0E65-410B-8AF4-E880A6030C1F}" presName="node" presStyleCnt="0"/>
      <dgm:spPr/>
    </dgm:pt>
    <dgm:pt modelId="{054AC577-DBA3-40F4-BC11-DB6F4C2F6728}" type="pres">
      <dgm:prSet presAssocID="{1E40534C-0E65-410B-8AF4-E880A6030C1F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4F43773-FA15-4E62-B6C5-FDAD2CEAF6AB}" type="pres">
      <dgm:prSet presAssocID="{1E40534C-0E65-410B-8AF4-E880A6030C1F}" presName="childNode" presStyleLbl="revTx" presStyleIdx="0" presStyleCnt="0">
        <dgm:presLayoutVars>
          <dgm:bulletEnabled val="1"/>
        </dgm:presLayoutVars>
      </dgm:prSet>
      <dgm:spPr/>
    </dgm:pt>
    <dgm:pt modelId="{8026A5BF-3A21-49AA-AE87-C94C35367500}" type="pres">
      <dgm:prSet presAssocID="{E3B8DEE7-D99D-4130-93F1-DC8E099BDCDA}" presName="Name25" presStyleLbl="parChTrans1D1" presStyleIdx="1" presStyleCnt="3"/>
      <dgm:spPr/>
      <dgm:t>
        <a:bodyPr/>
        <a:lstStyle/>
        <a:p>
          <a:endParaRPr lang="de-AT"/>
        </a:p>
      </dgm:t>
    </dgm:pt>
    <dgm:pt modelId="{C7304FF7-0B2D-41DC-8166-C36A2CCE0A92}" type="pres">
      <dgm:prSet presAssocID="{216CB842-BE9E-4347-945F-867F12B82F00}" presName="node" presStyleCnt="0"/>
      <dgm:spPr/>
    </dgm:pt>
    <dgm:pt modelId="{9A330211-14FF-49BC-83DE-C1C9D2A81A4B}" type="pres">
      <dgm:prSet presAssocID="{216CB842-BE9E-4347-945F-867F12B82F00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373D9692-7168-47BE-9E14-A087C0B5FD0E}" type="pres">
      <dgm:prSet presAssocID="{216CB842-BE9E-4347-945F-867F12B82F00}" presName="childNode" presStyleLbl="revTx" presStyleIdx="0" presStyleCnt="0">
        <dgm:presLayoutVars>
          <dgm:bulletEnabled val="1"/>
        </dgm:presLayoutVars>
      </dgm:prSet>
      <dgm:spPr/>
    </dgm:pt>
    <dgm:pt modelId="{A1380A91-E412-442B-904F-59B805087749}" type="pres">
      <dgm:prSet presAssocID="{23B7E567-AE67-477E-A3F9-4EB2CD626955}" presName="Name25" presStyleLbl="parChTrans1D1" presStyleIdx="2" presStyleCnt="3"/>
      <dgm:spPr/>
      <dgm:t>
        <a:bodyPr/>
        <a:lstStyle/>
        <a:p>
          <a:endParaRPr lang="de-AT"/>
        </a:p>
      </dgm:t>
    </dgm:pt>
    <dgm:pt modelId="{32167244-DE10-46E6-9AE4-8D7867B35F56}" type="pres">
      <dgm:prSet presAssocID="{E2A1980B-031C-4063-B250-18CD7465A05C}" presName="node" presStyleCnt="0"/>
      <dgm:spPr/>
    </dgm:pt>
    <dgm:pt modelId="{2634B4EC-A862-4A2A-A5B1-3F7969708A41}" type="pres">
      <dgm:prSet presAssocID="{E2A1980B-031C-4063-B250-18CD7465A05C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1F672C4E-148B-46B8-A00C-DBC7EB8A003F}" type="pres">
      <dgm:prSet presAssocID="{E2A1980B-031C-4063-B250-18CD7465A05C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3CD4B98F-EE6F-4109-A627-DAD5A68123B6}" type="presOf" srcId="{E3B8DEE7-D99D-4130-93F1-DC8E099BDCDA}" destId="{8026A5BF-3A21-49AA-AE87-C94C35367500}" srcOrd="0" destOrd="0" presId="urn:microsoft.com/office/officeart/2005/8/layout/radial2"/>
    <dgm:cxn modelId="{7D10CBEC-7CB0-4B33-8704-8A3C9646695E}" type="presOf" srcId="{216CB842-BE9E-4347-945F-867F12B82F00}" destId="{9A330211-14FF-49BC-83DE-C1C9D2A81A4B}" srcOrd="0" destOrd="0" presId="urn:microsoft.com/office/officeart/2005/8/layout/radial2"/>
    <dgm:cxn modelId="{0CF7D70A-7977-40AF-A3FE-366017A3A20E}" srcId="{A7C5D86F-B11E-4A39-85ED-A05353A17863}" destId="{216CB842-BE9E-4347-945F-867F12B82F00}" srcOrd="1" destOrd="0" parTransId="{E3B8DEE7-D99D-4130-93F1-DC8E099BDCDA}" sibTransId="{CDA9162D-7500-471B-8D84-49C21C26683C}"/>
    <dgm:cxn modelId="{A700894C-3003-43A8-B9ED-8DD91F5DA1BF}" srcId="{A7C5D86F-B11E-4A39-85ED-A05353A17863}" destId="{1E40534C-0E65-410B-8AF4-E880A6030C1F}" srcOrd="0" destOrd="0" parTransId="{26E2ACA8-C14B-4EA2-8BDB-DB27EC9260E8}" sibTransId="{23BE2491-CE15-41CC-9B71-480E8FAA36E8}"/>
    <dgm:cxn modelId="{D7FDF020-9C4D-4E90-BC29-EA3662EF4A9B}" type="presOf" srcId="{E2A1980B-031C-4063-B250-18CD7465A05C}" destId="{2634B4EC-A862-4A2A-A5B1-3F7969708A41}" srcOrd="0" destOrd="0" presId="urn:microsoft.com/office/officeart/2005/8/layout/radial2"/>
    <dgm:cxn modelId="{85538DFE-9E17-44FE-AA76-0F0A2F178D6B}" type="presOf" srcId="{26E2ACA8-C14B-4EA2-8BDB-DB27EC9260E8}" destId="{116916C8-A1F9-490B-AFA7-A03AB000B00F}" srcOrd="0" destOrd="0" presId="urn:microsoft.com/office/officeart/2005/8/layout/radial2"/>
    <dgm:cxn modelId="{CFC53249-D6DE-49C4-9234-E8A8336969F0}" type="presOf" srcId="{A7C5D86F-B11E-4A39-85ED-A05353A17863}" destId="{199E6FA3-5608-4B0E-A673-1C6995C1F5E2}" srcOrd="0" destOrd="0" presId="urn:microsoft.com/office/officeart/2005/8/layout/radial2"/>
    <dgm:cxn modelId="{1C5A672B-78C9-485F-89B9-E4D35D2B22CB}" srcId="{A7C5D86F-B11E-4A39-85ED-A05353A17863}" destId="{E2A1980B-031C-4063-B250-18CD7465A05C}" srcOrd="2" destOrd="0" parTransId="{23B7E567-AE67-477E-A3F9-4EB2CD626955}" sibTransId="{4BAE0D52-5F38-48CE-907E-672FA3B6FAE1}"/>
    <dgm:cxn modelId="{11121D04-48F3-4BA4-96A2-62D6330643CB}" type="presOf" srcId="{23B7E567-AE67-477E-A3F9-4EB2CD626955}" destId="{A1380A91-E412-442B-904F-59B805087749}" srcOrd="0" destOrd="0" presId="urn:microsoft.com/office/officeart/2005/8/layout/radial2"/>
    <dgm:cxn modelId="{B66E8D09-A377-4DB5-9335-D497EB50B0FD}" type="presOf" srcId="{1E40534C-0E65-410B-8AF4-E880A6030C1F}" destId="{054AC577-DBA3-40F4-BC11-DB6F4C2F6728}" srcOrd="0" destOrd="0" presId="urn:microsoft.com/office/officeart/2005/8/layout/radial2"/>
    <dgm:cxn modelId="{929D3929-D046-48D6-9E0E-B6C087B70E96}" type="presParOf" srcId="{199E6FA3-5608-4B0E-A673-1C6995C1F5E2}" destId="{E55F1BED-8F8D-43F5-A3CC-FFD3B450D4BE}" srcOrd="0" destOrd="0" presId="urn:microsoft.com/office/officeart/2005/8/layout/radial2"/>
    <dgm:cxn modelId="{CA5DE9D3-D84B-4BC3-B00A-D97C5412A030}" type="presParOf" srcId="{E55F1BED-8F8D-43F5-A3CC-FFD3B450D4BE}" destId="{455DFBE7-021D-4A46-8144-7C7F92611406}" srcOrd="0" destOrd="0" presId="urn:microsoft.com/office/officeart/2005/8/layout/radial2"/>
    <dgm:cxn modelId="{02B699FE-92F6-483C-A8AC-7873E652D244}" type="presParOf" srcId="{455DFBE7-021D-4A46-8144-7C7F92611406}" destId="{19DFBF7D-74E7-4B94-9598-15E6C185B476}" srcOrd="0" destOrd="0" presId="urn:microsoft.com/office/officeart/2005/8/layout/radial2"/>
    <dgm:cxn modelId="{45D89D8B-8924-48F8-B576-2148E90FCD05}" type="presParOf" srcId="{455DFBE7-021D-4A46-8144-7C7F92611406}" destId="{2E42BFB1-5755-4A75-A248-F58B361A27BC}" srcOrd="1" destOrd="0" presId="urn:microsoft.com/office/officeart/2005/8/layout/radial2"/>
    <dgm:cxn modelId="{0CB68D95-9863-444D-AB1D-C479AB7706F7}" type="presParOf" srcId="{E55F1BED-8F8D-43F5-A3CC-FFD3B450D4BE}" destId="{116916C8-A1F9-490B-AFA7-A03AB000B00F}" srcOrd="1" destOrd="0" presId="urn:microsoft.com/office/officeart/2005/8/layout/radial2"/>
    <dgm:cxn modelId="{FAEE96F0-C017-417F-8122-0B0F725011B8}" type="presParOf" srcId="{E55F1BED-8F8D-43F5-A3CC-FFD3B450D4BE}" destId="{DB0C1187-A726-4B69-9B93-17C9AD2E3793}" srcOrd="2" destOrd="0" presId="urn:microsoft.com/office/officeart/2005/8/layout/radial2"/>
    <dgm:cxn modelId="{EF035138-1443-47FE-ADF3-0E7A84B0A5B8}" type="presParOf" srcId="{DB0C1187-A726-4B69-9B93-17C9AD2E3793}" destId="{054AC577-DBA3-40F4-BC11-DB6F4C2F6728}" srcOrd="0" destOrd="0" presId="urn:microsoft.com/office/officeart/2005/8/layout/radial2"/>
    <dgm:cxn modelId="{964ABF0B-B2C7-4751-BBB2-F7D047A61DF6}" type="presParOf" srcId="{DB0C1187-A726-4B69-9B93-17C9AD2E3793}" destId="{E4F43773-FA15-4E62-B6C5-FDAD2CEAF6AB}" srcOrd="1" destOrd="0" presId="urn:microsoft.com/office/officeart/2005/8/layout/radial2"/>
    <dgm:cxn modelId="{011A72EA-707C-45E4-BE39-8A6155DF5D68}" type="presParOf" srcId="{E55F1BED-8F8D-43F5-A3CC-FFD3B450D4BE}" destId="{8026A5BF-3A21-49AA-AE87-C94C35367500}" srcOrd="3" destOrd="0" presId="urn:microsoft.com/office/officeart/2005/8/layout/radial2"/>
    <dgm:cxn modelId="{8E91B5D1-F40F-4CD6-A633-20151B0C8235}" type="presParOf" srcId="{E55F1BED-8F8D-43F5-A3CC-FFD3B450D4BE}" destId="{C7304FF7-0B2D-41DC-8166-C36A2CCE0A92}" srcOrd="4" destOrd="0" presId="urn:microsoft.com/office/officeart/2005/8/layout/radial2"/>
    <dgm:cxn modelId="{4473917A-35A6-41EA-9A5D-5B75C58248EB}" type="presParOf" srcId="{C7304FF7-0B2D-41DC-8166-C36A2CCE0A92}" destId="{9A330211-14FF-49BC-83DE-C1C9D2A81A4B}" srcOrd="0" destOrd="0" presId="urn:microsoft.com/office/officeart/2005/8/layout/radial2"/>
    <dgm:cxn modelId="{DDADF569-D0EF-456B-B208-AEBDB65A0FCC}" type="presParOf" srcId="{C7304FF7-0B2D-41DC-8166-C36A2CCE0A92}" destId="{373D9692-7168-47BE-9E14-A087C0B5FD0E}" srcOrd="1" destOrd="0" presId="urn:microsoft.com/office/officeart/2005/8/layout/radial2"/>
    <dgm:cxn modelId="{D62361CD-B406-4101-AD17-CFAE6E0A4D86}" type="presParOf" srcId="{E55F1BED-8F8D-43F5-A3CC-FFD3B450D4BE}" destId="{A1380A91-E412-442B-904F-59B805087749}" srcOrd="5" destOrd="0" presId="urn:microsoft.com/office/officeart/2005/8/layout/radial2"/>
    <dgm:cxn modelId="{6216873D-7392-465F-B122-07629F3540C3}" type="presParOf" srcId="{E55F1BED-8F8D-43F5-A3CC-FFD3B450D4BE}" destId="{32167244-DE10-46E6-9AE4-8D7867B35F56}" srcOrd="6" destOrd="0" presId="urn:microsoft.com/office/officeart/2005/8/layout/radial2"/>
    <dgm:cxn modelId="{9F0AC656-D314-4055-B6B6-6B8D7631B0FD}" type="presParOf" srcId="{32167244-DE10-46E6-9AE4-8D7867B35F56}" destId="{2634B4EC-A862-4A2A-A5B1-3F7969708A41}" srcOrd="0" destOrd="0" presId="urn:microsoft.com/office/officeart/2005/8/layout/radial2"/>
    <dgm:cxn modelId="{95F5DF76-5800-40CB-A232-E6A4A1BC2EB7}" type="presParOf" srcId="{32167244-DE10-46E6-9AE4-8D7867B35F56}" destId="{1F672C4E-148B-46B8-A00C-DBC7EB8A003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F7E472-64E2-4E0D-9169-EF44586AC281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AT"/>
        </a:p>
      </dgm:t>
    </dgm:pt>
    <dgm:pt modelId="{60BC4F58-CF15-45FE-8FBB-380C69604036}">
      <dgm:prSet phldrT="[Text]" custT="1"/>
      <dgm:spPr/>
      <dgm:t>
        <a:bodyPr/>
        <a:lstStyle/>
        <a:p>
          <a:r>
            <a:rPr lang="de-DE" sz="1400" dirty="0" smtClean="0"/>
            <a:t>Erwachsene</a:t>
          </a:r>
          <a:endParaRPr lang="de-AT" sz="1400" dirty="0"/>
        </a:p>
      </dgm:t>
    </dgm:pt>
    <dgm:pt modelId="{F9E49E72-3D1F-4F2A-B079-92D0E8102579}" type="parTrans" cxnId="{32406332-89A6-4729-8541-5B5773B0C792}">
      <dgm:prSet/>
      <dgm:spPr/>
      <dgm:t>
        <a:bodyPr/>
        <a:lstStyle/>
        <a:p>
          <a:endParaRPr lang="de-AT"/>
        </a:p>
      </dgm:t>
    </dgm:pt>
    <dgm:pt modelId="{DC9793F5-177F-4909-A176-B037154BA4B3}" type="sibTrans" cxnId="{32406332-89A6-4729-8541-5B5773B0C792}">
      <dgm:prSet/>
      <dgm:spPr/>
      <dgm:t>
        <a:bodyPr/>
        <a:lstStyle/>
        <a:p>
          <a:endParaRPr lang="de-AT"/>
        </a:p>
      </dgm:t>
    </dgm:pt>
    <dgm:pt modelId="{48F567D8-97D6-4ADE-B0AD-AA343E33CC62}">
      <dgm:prSet phldrT="[Text]"/>
      <dgm:spPr/>
      <dgm:t>
        <a:bodyPr/>
        <a:lstStyle/>
        <a:p>
          <a:pPr algn="ctr"/>
          <a:r>
            <a:rPr lang="de-AT" dirty="0" smtClean="0">
              <a:latin typeface="Arial"/>
              <a:cs typeface="Arial"/>
            </a:rPr>
            <a:t>$ 24 Onlinebuchung</a:t>
          </a:r>
          <a:endParaRPr lang="de-AT" dirty="0"/>
        </a:p>
      </dgm:t>
    </dgm:pt>
    <dgm:pt modelId="{45744F9B-09FC-4A10-9BFA-C861F9569E0D}" type="parTrans" cxnId="{5EE40052-7721-44CA-9A40-3256D8614AEA}">
      <dgm:prSet/>
      <dgm:spPr/>
      <dgm:t>
        <a:bodyPr/>
        <a:lstStyle/>
        <a:p>
          <a:endParaRPr lang="de-AT"/>
        </a:p>
      </dgm:t>
    </dgm:pt>
    <dgm:pt modelId="{294A618E-9E9D-4E53-8A5D-ED92C6A4F0AE}" type="sibTrans" cxnId="{5EE40052-7721-44CA-9A40-3256D8614AEA}">
      <dgm:prSet/>
      <dgm:spPr/>
      <dgm:t>
        <a:bodyPr/>
        <a:lstStyle/>
        <a:p>
          <a:endParaRPr lang="de-AT"/>
        </a:p>
      </dgm:t>
    </dgm:pt>
    <dgm:pt modelId="{B929A2A7-2A5E-4396-9D5F-B3544296F087}">
      <dgm:prSet phldrT="[Text]" custT="1"/>
      <dgm:spPr/>
      <dgm:t>
        <a:bodyPr/>
        <a:lstStyle/>
        <a:p>
          <a:r>
            <a:rPr lang="de-DE" sz="1400" dirty="0" smtClean="0"/>
            <a:t>Kinder</a:t>
          </a:r>
          <a:endParaRPr lang="de-AT" sz="1400" dirty="0"/>
        </a:p>
      </dgm:t>
    </dgm:pt>
    <dgm:pt modelId="{D701CF0E-3EC2-4D04-BDC8-FBA300BEDE1D}" type="parTrans" cxnId="{30F1BE91-2C25-4FBC-A246-116CF8D25383}">
      <dgm:prSet/>
      <dgm:spPr/>
      <dgm:t>
        <a:bodyPr/>
        <a:lstStyle/>
        <a:p>
          <a:endParaRPr lang="de-AT"/>
        </a:p>
      </dgm:t>
    </dgm:pt>
    <dgm:pt modelId="{1962DCF9-1D96-42B6-B190-24BCB5DF7E10}" type="sibTrans" cxnId="{30F1BE91-2C25-4FBC-A246-116CF8D25383}">
      <dgm:prSet/>
      <dgm:spPr/>
      <dgm:t>
        <a:bodyPr/>
        <a:lstStyle/>
        <a:p>
          <a:endParaRPr lang="de-AT"/>
        </a:p>
      </dgm:t>
    </dgm:pt>
    <dgm:pt modelId="{72F79728-9C51-4FB4-B0AA-A320DCDC2FC0}">
      <dgm:prSet phldrT="[Text]"/>
      <dgm:spPr/>
      <dgm:t>
        <a:bodyPr/>
        <a:lstStyle/>
        <a:p>
          <a:pPr algn="ctr"/>
          <a:r>
            <a:rPr lang="de-AT" dirty="0" smtClean="0">
              <a:latin typeface="Arial"/>
              <a:cs typeface="Arial"/>
            </a:rPr>
            <a:t>$ 12 Onlinebuchung</a:t>
          </a:r>
          <a:endParaRPr lang="de-AT" dirty="0"/>
        </a:p>
      </dgm:t>
    </dgm:pt>
    <dgm:pt modelId="{1496D6EB-E59B-4EBC-A57F-D12E1BDA4162}" type="parTrans" cxnId="{044AC789-9EC2-4E7D-83C8-7F3BE2C23380}">
      <dgm:prSet/>
      <dgm:spPr/>
      <dgm:t>
        <a:bodyPr/>
        <a:lstStyle/>
        <a:p>
          <a:endParaRPr lang="de-AT"/>
        </a:p>
      </dgm:t>
    </dgm:pt>
    <dgm:pt modelId="{03C83340-D5B6-4AA1-B2FA-2D3F7F92F4BB}" type="sibTrans" cxnId="{044AC789-9EC2-4E7D-83C8-7F3BE2C23380}">
      <dgm:prSet/>
      <dgm:spPr/>
      <dgm:t>
        <a:bodyPr/>
        <a:lstStyle/>
        <a:p>
          <a:endParaRPr lang="de-AT"/>
        </a:p>
      </dgm:t>
    </dgm:pt>
    <dgm:pt modelId="{E2F9DB37-1B59-4526-8319-A5FC01CD2797}">
      <dgm:prSet phldrT="[Text]" custT="1"/>
      <dgm:spPr/>
      <dgm:t>
        <a:bodyPr/>
        <a:lstStyle/>
        <a:p>
          <a:r>
            <a:rPr lang="de-DE" sz="1400" dirty="0" smtClean="0"/>
            <a:t>Familien</a:t>
          </a:r>
          <a:endParaRPr lang="de-AT" sz="1400" dirty="0"/>
        </a:p>
      </dgm:t>
    </dgm:pt>
    <dgm:pt modelId="{14A4D7BD-CD9E-409B-9F12-CE3380F6B0CC}" type="parTrans" cxnId="{7F149E52-0631-49D3-AE5A-C0FD4ACC3776}">
      <dgm:prSet/>
      <dgm:spPr/>
      <dgm:t>
        <a:bodyPr/>
        <a:lstStyle/>
        <a:p>
          <a:endParaRPr lang="de-AT"/>
        </a:p>
      </dgm:t>
    </dgm:pt>
    <dgm:pt modelId="{ED4B1B93-4B4A-4C57-9924-2A22C33ECD96}" type="sibTrans" cxnId="{7F149E52-0631-49D3-AE5A-C0FD4ACC3776}">
      <dgm:prSet/>
      <dgm:spPr/>
      <dgm:t>
        <a:bodyPr/>
        <a:lstStyle/>
        <a:p>
          <a:endParaRPr lang="de-AT"/>
        </a:p>
      </dgm:t>
    </dgm:pt>
    <dgm:pt modelId="{D72B5C39-E3F2-4416-9B3D-87F659456012}">
      <dgm:prSet phldrT="[Text]"/>
      <dgm:spPr/>
      <dgm:t>
        <a:bodyPr/>
        <a:lstStyle/>
        <a:p>
          <a:pPr algn="ctr"/>
          <a:r>
            <a:rPr lang="de-AT" dirty="0" smtClean="0">
              <a:latin typeface="Arial"/>
              <a:cs typeface="Arial"/>
            </a:rPr>
            <a:t>$ 60 Onlinebuchung</a:t>
          </a:r>
          <a:endParaRPr lang="de-AT" dirty="0"/>
        </a:p>
      </dgm:t>
    </dgm:pt>
    <dgm:pt modelId="{515EFB9D-24BC-4E6A-AE27-6CC9E3BDEA98}" type="parTrans" cxnId="{D4EA6D00-97F3-459F-A538-4DB3DA21F510}">
      <dgm:prSet/>
      <dgm:spPr/>
      <dgm:t>
        <a:bodyPr/>
        <a:lstStyle/>
        <a:p>
          <a:endParaRPr lang="de-AT"/>
        </a:p>
      </dgm:t>
    </dgm:pt>
    <dgm:pt modelId="{82779FE6-33FB-4E94-839A-DA9EBB5CA98A}" type="sibTrans" cxnId="{D4EA6D00-97F3-459F-A538-4DB3DA21F510}">
      <dgm:prSet/>
      <dgm:spPr/>
      <dgm:t>
        <a:bodyPr/>
        <a:lstStyle/>
        <a:p>
          <a:endParaRPr lang="de-AT"/>
        </a:p>
      </dgm:t>
    </dgm:pt>
    <dgm:pt modelId="{BF15BE96-3780-495D-BE6E-62CCFC91F797}">
      <dgm:prSet phldrT="[Text]"/>
      <dgm:spPr/>
      <dgm:t>
        <a:bodyPr/>
        <a:lstStyle/>
        <a:p>
          <a:pPr algn="ctr"/>
          <a:r>
            <a:rPr lang="de-AT" dirty="0" smtClean="0">
              <a:latin typeface="Arial"/>
              <a:cs typeface="Arial"/>
            </a:rPr>
            <a:t>$ 35 Kassenpreis</a:t>
          </a:r>
          <a:endParaRPr lang="de-AT" dirty="0"/>
        </a:p>
      </dgm:t>
    </dgm:pt>
    <dgm:pt modelId="{F80CC461-E99F-4A82-BC91-E22C44439A03}" type="parTrans" cxnId="{77FE7228-6001-41E4-B44E-401909111257}">
      <dgm:prSet/>
      <dgm:spPr/>
      <dgm:t>
        <a:bodyPr/>
        <a:lstStyle/>
        <a:p>
          <a:endParaRPr lang="de-AT"/>
        </a:p>
      </dgm:t>
    </dgm:pt>
    <dgm:pt modelId="{A0041155-7A6D-4AD5-92C9-7871741385DA}" type="sibTrans" cxnId="{77FE7228-6001-41E4-B44E-401909111257}">
      <dgm:prSet/>
      <dgm:spPr/>
      <dgm:t>
        <a:bodyPr/>
        <a:lstStyle/>
        <a:p>
          <a:endParaRPr lang="de-AT"/>
        </a:p>
      </dgm:t>
    </dgm:pt>
    <dgm:pt modelId="{9A27C27E-12B5-41DC-8B98-1A6FF0D80456}">
      <dgm:prSet phldrT="[Text]"/>
      <dgm:spPr/>
      <dgm:t>
        <a:bodyPr/>
        <a:lstStyle/>
        <a:p>
          <a:pPr algn="ctr"/>
          <a:r>
            <a:rPr lang="de-AT" dirty="0" smtClean="0">
              <a:latin typeface="Arial"/>
              <a:cs typeface="Arial"/>
            </a:rPr>
            <a:t>$18 Kassenpreis</a:t>
          </a:r>
          <a:endParaRPr lang="de-AT" dirty="0"/>
        </a:p>
      </dgm:t>
    </dgm:pt>
    <dgm:pt modelId="{04A6A76C-452D-4720-B375-1D79C733DF63}" type="parTrans" cxnId="{369E82BE-E227-4BC7-BA7E-C99705EBCEC0}">
      <dgm:prSet/>
      <dgm:spPr/>
      <dgm:t>
        <a:bodyPr/>
        <a:lstStyle/>
        <a:p>
          <a:endParaRPr lang="de-AT"/>
        </a:p>
      </dgm:t>
    </dgm:pt>
    <dgm:pt modelId="{C1AD5FAF-4E83-4F58-A072-68F7CCC39B9E}" type="sibTrans" cxnId="{369E82BE-E227-4BC7-BA7E-C99705EBCEC0}">
      <dgm:prSet/>
      <dgm:spPr/>
      <dgm:t>
        <a:bodyPr/>
        <a:lstStyle/>
        <a:p>
          <a:endParaRPr lang="de-AT"/>
        </a:p>
      </dgm:t>
    </dgm:pt>
    <dgm:pt modelId="{71658A62-F00F-4471-895A-3331B7945CBE}">
      <dgm:prSet phldrT="[Text]"/>
      <dgm:spPr/>
      <dgm:t>
        <a:bodyPr/>
        <a:lstStyle/>
        <a:p>
          <a:pPr algn="ctr"/>
          <a:r>
            <a:rPr lang="de-AT" dirty="0" smtClean="0">
              <a:latin typeface="Arial"/>
              <a:cs typeface="Arial"/>
            </a:rPr>
            <a:t>$ 112 Kassenpreis</a:t>
          </a:r>
          <a:endParaRPr lang="de-AT" dirty="0"/>
        </a:p>
      </dgm:t>
    </dgm:pt>
    <dgm:pt modelId="{7E1C2268-063C-475C-AB1E-4A04069CA496}" type="parTrans" cxnId="{A95ED76A-4EC0-443B-834A-A1FA12D8FECC}">
      <dgm:prSet/>
      <dgm:spPr/>
      <dgm:t>
        <a:bodyPr/>
        <a:lstStyle/>
        <a:p>
          <a:endParaRPr lang="de-AT"/>
        </a:p>
      </dgm:t>
    </dgm:pt>
    <dgm:pt modelId="{5D7C7ED3-1F8C-493D-8A5C-7EC46EFB0057}" type="sibTrans" cxnId="{A95ED76A-4EC0-443B-834A-A1FA12D8FECC}">
      <dgm:prSet/>
      <dgm:spPr/>
      <dgm:t>
        <a:bodyPr/>
        <a:lstStyle/>
        <a:p>
          <a:endParaRPr lang="de-AT"/>
        </a:p>
      </dgm:t>
    </dgm:pt>
    <dgm:pt modelId="{29220D21-1D85-41D4-9233-2558D2080F19}">
      <dgm:prSet phldrT="[Text]" custT="1"/>
      <dgm:spPr/>
      <dgm:t>
        <a:bodyPr/>
        <a:lstStyle/>
        <a:p>
          <a:pPr algn="ctr"/>
          <a:r>
            <a:rPr lang="de-DE" sz="1200" dirty="0" smtClean="0"/>
            <a:t>Studenten &amp; Senioren</a:t>
          </a:r>
          <a:endParaRPr lang="de-AT" sz="1200" dirty="0"/>
        </a:p>
      </dgm:t>
    </dgm:pt>
    <dgm:pt modelId="{A3E404E2-3984-4803-A88E-09A6C49D4F0C}" type="parTrans" cxnId="{AC3A77E3-7F0D-4EE6-AF67-D999B801322A}">
      <dgm:prSet/>
      <dgm:spPr/>
      <dgm:t>
        <a:bodyPr/>
        <a:lstStyle/>
        <a:p>
          <a:endParaRPr lang="de-AT"/>
        </a:p>
      </dgm:t>
    </dgm:pt>
    <dgm:pt modelId="{8D095911-1878-409C-A253-CB25FC847E71}" type="sibTrans" cxnId="{AC3A77E3-7F0D-4EE6-AF67-D999B801322A}">
      <dgm:prSet/>
      <dgm:spPr/>
      <dgm:t>
        <a:bodyPr/>
        <a:lstStyle/>
        <a:p>
          <a:endParaRPr lang="de-AT"/>
        </a:p>
      </dgm:t>
    </dgm:pt>
    <dgm:pt modelId="{C3440C45-A541-4F2E-B98C-16294459CBE0}">
      <dgm:prSet phldrT="[Text]"/>
      <dgm:spPr/>
      <dgm:t>
        <a:bodyPr/>
        <a:lstStyle/>
        <a:p>
          <a:pPr algn="ctr"/>
          <a:r>
            <a:rPr lang="de-AT" dirty="0" smtClean="0">
              <a:latin typeface="Arial"/>
              <a:cs typeface="Arial"/>
            </a:rPr>
            <a:t>$ 22 Onlinebuchung</a:t>
          </a:r>
          <a:endParaRPr lang="de-AT" dirty="0"/>
        </a:p>
      </dgm:t>
    </dgm:pt>
    <dgm:pt modelId="{83210F41-80C7-4ABE-BDBB-E0825617ED97}" type="parTrans" cxnId="{7A08EE72-0864-4956-884E-223325639E21}">
      <dgm:prSet/>
      <dgm:spPr/>
      <dgm:t>
        <a:bodyPr/>
        <a:lstStyle/>
        <a:p>
          <a:endParaRPr lang="de-AT"/>
        </a:p>
      </dgm:t>
    </dgm:pt>
    <dgm:pt modelId="{51194791-465B-4F6A-AAF6-6F120400CAB7}" type="sibTrans" cxnId="{7A08EE72-0864-4956-884E-223325639E21}">
      <dgm:prSet/>
      <dgm:spPr/>
      <dgm:t>
        <a:bodyPr/>
        <a:lstStyle/>
        <a:p>
          <a:endParaRPr lang="de-AT"/>
        </a:p>
      </dgm:t>
    </dgm:pt>
    <dgm:pt modelId="{2C2ADD7E-A0FC-4D14-A153-254BF1A40795}">
      <dgm:prSet phldrT="[Text]"/>
      <dgm:spPr/>
      <dgm:t>
        <a:bodyPr/>
        <a:lstStyle/>
        <a:p>
          <a:pPr algn="ctr"/>
          <a:r>
            <a:rPr lang="de-AT" dirty="0" smtClean="0">
              <a:latin typeface="Arial"/>
              <a:cs typeface="Arial"/>
            </a:rPr>
            <a:t>$ 28 Kassenpreis</a:t>
          </a:r>
          <a:endParaRPr lang="de-AT" dirty="0"/>
        </a:p>
      </dgm:t>
    </dgm:pt>
    <dgm:pt modelId="{D16C79F2-11A1-478A-B7B0-B315EBE9CBB6}" type="parTrans" cxnId="{2FA1DDBC-A7FF-4891-8807-1FF7C75DB24F}">
      <dgm:prSet/>
      <dgm:spPr/>
      <dgm:t>
        <a:bodyPr/>
        <a:lstStyle/>
        <a:p>
          <a:endParaRPr lang="de-AT"/>
        </a:p>
      </dgm:t>
    </dgm:pt>
    <dgm:pt modelId="{E5432044-A4E4-4D1F-98C1-554E82504190}" type="sibTrans" cxnId="{2FA1DDBC-A7FF-4891-8807-1FF7C75DB24F}">
      <dgm:prSet/>
      <dgm:spPr/>
      <dgm:t>
        <a:bodyPr/>
        <a:lstStyle/>
        <a:p>
          <a:endParaRPr lang="de-AT"/>
        </a:p>
      </dgm:t>
    </dgm:pt>
    <dgm:pt modelId="{2B72AF93-5BB2-45F4-A1DE-D982B237324A}" type="pres">
      <dgm:prSet presAssocID="{4FF7E472-64E2-4E0D-9169-EF44586AC2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B4AE9032-91B5-4533-BD4A-0A590D80B46E}" type="pres">
      <dgm:prSet presAssocID="{60BC4F58-CF15-45FE-8FBB-380C69604036}" presName="composite" presStyleCnt="0"/>
      <dgm:spPr/>
      <dgm:t>
        <a:bodyPr/>
        <a:lstStyle/>
        <a:p>
          <a:endParaRPr lang="de-AT"/>
        </a:p>
      </dgm:t>
    </dgm:pt>
    <dgm:pt modelId="{FF3532A6-6B08-4076-8436-FA3628BE7D69}" type="pres">
      <dgm:prSet presAssocID="{60BC4F58-CF15-45FE-8FBB-380C69604036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623EF6C1-4547-4FEE-8647-8E93C56A8571}" type="pres">
      <dgm:prSet presAssocID="{60BC4F58-CF15-45FE-8FBB-380C69604036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0145D73-8100-4BF8-8831-2F41D4733FA4}" type="pres">
      <dgm:prSet presAssocID="{DC9793F5-177F-4909-A176-B037154BA4B3}" presName="space" presStyleCnt="0"/>
      <dgm:spPr/>
      <dgm:t>
        <a:bodyPr/>
        <a:lstStyle/>
        <a:p>
          <a:endParaRPr lang="de-AT"/>
        </a:p>
      </dgm:t>
    </dgm:pt>
    <dgm:pt modelId="{927AC63F-D5B6-49CB-9AE2-CDABB0C26454}" type="pres">
      <dgm:prSet presAssocID="{B929A2A7-2A5E-4396-9D5F-B3544296F087}" presName="composite" presStyleCnt="0"/>
      <dgm:spPr/>
      <dgm:t>
        <a:bodyPr/>
        <a:lstStyle/>
        <a:p>
          <a:endParaRPr lang="de-AT"/>
        </a:p>
      </dgm:t>
    </dgm:pt>
    <dgm:pt modelId="{980644D0-CB07-4017-B30B-6CA4329ABD3C}" type="pres">
      <dgm:prSet presAssocID="{B929A2A7-2A5E-4396-9D5F-B3544296F087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FB7967FC-4B8B-4809-9059-CC5984E5020F}" type="pres">
      <dgm:prSet presAssocID="{B929A2A7-2A5E-4396-9D5F-B3544296F087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38BB938-ABAE-4888-9543-50E050937F0F}" type="pres">
      <dgm:prSet presAssocID="{1962DCF9-1D96-42B6-B190-24BCB5DF7E10}" presName="space" presStyleCnt="0"/>
      <dgm:spPr/>
      <dgm:t>
        <a:bodyPr/>
        <a:lstStyle/>
        <a:p>
          <a:endParaRPr lang="de-AT"/>
        </a:p>
      </dgm:t>
    </dgm:pt>
    <dgm:pt modelId="{B8850AC1-054C-469C-8D49-DA0B143E16D4}" type="pres">
      <dgm:prSet presAssocID="{E2F9DB37-1B59-4526-8319-A5FC01CD2797}" presName="composite" presStyleCnt="0"/>
      <dgm:spPr/>
      <dgm:t>
        <a:bodyPr/>
        <a:lstStyle/>
        <a:p>
          <a:endParaRPr lang="de-AT"/>
        </a:p>
      </dgm:t>
    </dgm:pt>
    <dgm:pt modelId="{592D58FE-2EEE-4C91-9B9D-C8C51A117647}" type="pres">
      <dgm:prSet presAssocID="{E2F9DB37-1B59-4526-8319-A5FC01CD279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D0A4BC8-75AB-44E8-919F-C9EDC9D1F06D}" type="pres">
      <dgm:prSet presAssocID="{E2F9DB37-1B59-4526-8319-A5FC01CD2797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509C259B-BBC4-497B-A8B7-E3FBF44464DE}" type="pres">
      <dgm:prSet presAssocID="{ED4B1B93-4B4A-4C57-9924-2A22C33ECD96}" presName="space" presStyleCnt="0"/>
      <dgm:spPr/>
      <dgm:t>
        <a:bodyPr/>
        <a:lstStyle/>
        <a:p>
          <a:endParaRPr lang="de-AT"/>
        </a:p>
      </dgm:t>
    </dgm:pt>
    <dgm:pt modelId="{68889A17-5080-401E-8206-D159D69F195E}" type="pres">
      <dgm:prSet presAssocID="{29220D21-1D85-41D4-9233-2558D2080F19}" presName="composite" presStyleCnt="0"/>
      <dgm:spPr/>
      <dgm:t>
        <a:bodyPr/>
        <a:lstStyle/>
        <a:p>
          <a:endParaRPr lang="de-AT"/>
        </a:p>
      </dgm:t>
    </dgm:pt>
    <dgm:pt modelId="{C1F67CFC-61B1-463E-8E70-516FBDB38774}" type="pres">
      <dgm:prSet presAssocID="{29220D21-1D85-41D4-9233-2558D2080F1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9E11F58-B294-4843-BC95-1BC5779394D3}" type="pres">
      <dgm:prSet presAssocID="{29220D21-1D85-41D4-9233-2558D2080F19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D4EA6D00-97F3-459F-A538-4DB3DA21F510}" srcId="{E2F9DB37-1B59-4526-8319-A5FC01CD2797}" destId="{D72B5C39-E3F2-4416-9B3D-87F659456012}" srcOrd="0" destOrd="0" parTransId="{515EFB9D-24BC-4E6A-AE27-6CC9E3BDEA98}" sibTransId="{82779FE6-33FB-4E94-839A-DA9EBB5CA98A}"/>
    <dgm:cxn modelId="{787D18A6-0694-4847-87C2-F37C3C680064}" type="presOf" srcId="{B929A2A7-2A5E-4396-9D5F-B3544296F087}" destId="{980644D0-CB07-4017-B30B-6CA4329ABD3C}" srcOrd="0" destOrd="0" presId="urn:microsoft.com/office/officeart/2005/8/layout/hList1"/>
    <dgm:cxn modelId="{223CDDD7-4F68-46F6-BCDF-B5117438FCFC}" type="presOf" srcId="{E2F9DB37-1B59-4526-8319-A5FC01CD2797}" destId="{592D58FE-2EEE-4C91-9B9D-C8C51A117647}" srcOrd="0" destOrd="0" presId="urn:microsoft.com/office/officeart/2005/8/layout/hList1"/>
    <dgm:cxn modelId="{369E82BE-E227-4BC7-BA7E-C99705EBCEC0}" srcId="{B929A2A7-2A5E-4396-9D5F-B3544296F087}" destId="{9A27C27E-12B5-41DC-8B98-1A6FF0D80456}" srcOrd="1" destOrd="0" parTransId="{04A6A76C-452D-4720-B375-1D79C733DF63}" sibTransId="{C1AD5FAF-4E83-4F58-A072-68F7CCC39B9E}"/>
    <dgm:cxn modelId="{32406332-89A6-4729-8541-5B5773B0C792}" srcId="{4FF7E472-64E2-4E0D-9169-EF44586AC281}" destId="{60BC4F58-CF15-45FE-8FBB-380C69604036}" srcOrd="0" destOrd="0" parTransId="{F9E49E72-3D1F-4F2A-B079-92D0E8102579}" sibTransId="{DC9793F5-177F-4909-A176-B037154BA4B3}"/>
    <dgm:cxn modelId="{AC3A77E3-7F0D-4EE6-AF67-D999B801322A}" srcId="{4FF7E472-64E2-4E0D-9169-EF44586AC281}" destId="{29220D21-1D85-41D4-9233-2558D2080F19}" srcOrd="3" destOrd="0" parTransId="{A3E404E2-3984-4803-A88E-09A6C49D4F0C}" sibTransId="{8D095911-1878-409C-A253-CB25FC847E71}"/>
    <dgm:cxn modelId="{2D0E131D-6B41-4ABA-8B94-33527ED20080}" type="presOf" srcId="{60BC4F58-CF15-45FE-8FBB-380C69604036}" destId="{FF3532A6-6B08-4076-8436-FA3628BE7D69}" srcOrd="0" destOrd="0" presId="urn:microsoft.com/office/officeart/2005/8/layout/hList1"/>
    <dgm:cxn modelId="{2712B16D-0D33-4905-8A31-95F453BED8E4}" type="presOf" srcId="{2C2ADD7E-A0FC-4D14-A153-254BF1A40795}" destId="{99E11F58-B294-4843-BC95-1BC5779394D3}" srcOrd="0" destOrd="1" presId="urn:microsoft.com/office/officeart/2005/8/layout/hList1"/>
    <dgm:cxn modelId="{5C66926A-A445-410A-B8A7-F9F2170DB834}" type="presOf" srcId="{4FF7E472-64E2-4E0D-9169-EF44586AC281}" destId="{2B72AF93-5BB2-45F4-A1DE-D982B237324A}" srcOrd="0" destOrd="0" presId="urn:microsoft.com/office/officeart/2005/8/layout/hList1"/>
    <dgm:cxn modelId="{7F149E52-0631-49D3-AE5A-C0FD4ACC3776}" srcId="{4FF7E472-64E2-4E0D-9169-EF44586AC281}" destId="{E2F9DB37-1B59-4526-8319-A5FC01CD2797}" srcOrd="2" destOrd="0" parTransId="{14A4D7BD-CD9E-409B-9F12-CE3380F6B0CC}" sibTransId="{ED4B1B93-4B4A-4C57-9924-2A22C33ECD96}"/>
    <dgm:cxn modelId="{30F1BE91-2C25-4FBC-A246-116CF8D25383}" srcId="{4FF7E472-64E2-4E0D-9169-EF44586AC281}" destId="{B929A2A7-2A5E-4396-9D5F-B3544296F087}" srcOrd="1" destOrd="0" parTransId="{D701CF0E-3EC2-4D04-BDC8-FBA300BEDE1D}" sibTransId="{1962DCF9-1D96-42B6-B190-24BCB5DF7E10}"/>
    <dgm:cxn modelId="{AC6704A0-82B8-405B-9621-F4B9C94F249D}" type="presOf" srcId="{29220D21-1D85-41D4-9233-2558D2080F19}" destId="{C1F67CFC-61B1-463E-8E70-516FBDB38774}" srcOrd="0" destOrd="0" presId="urn:microsoft.com/office/officeart/2005/8/layout/hList1"/>
    <dgm:cxn modelId="{77FE7228-6001-41E4-B44E-401909111257}" srcId="{60BC4F58-CF15-45FE-8FBB-380C69604036}" destId="{BF15BE96-3780-495D-BE6E-62CCFC91F797}" srcOrd="1" destOrd="0" parTransId="{F80CC461-E99F-4A82-BC91-E22C44439A03}" sibTransId="{A0041155-7A6D-4AD5-92C9-7871741385DA}"/>
    <dgm:cxn modelId="{5EE40052-7721-44CA-9A40-3256D8614AEA}" srcId="{60BC4F58-CF15-45FE-8FBB-380C69604036}" destId="{48F567D8-97D6-4ADE-B0AD-AA343E33CC62}" srcOrd="0" destOrd="0" parTransId="{45744F9B-09FC-4A10-9BFA-C861F9569E0D}" sibTransId="{294A618E-9E9D-4E53-8A5D-ED92C6A4F0AE}"/>
    <dgm:cxn modelId="{6FD2F07B-A6D4-4085-BBCB-A417014E720A}" type="presOf" srcId="{C3440C45-A541-4F2E-B98C-16294459CBE0}" destId="{99E11F58-B294-4843-BC95-1BC5779394D3}" srcOrd="0" destOrd="0" presId="urn:microsoft.com/office/officeart/2005/8/layout/hList1"/>
    <dgm:cxn modelId="{E003670E-BD25-4F7B-A365-BF3F849D0074}" type="presOf" srcId="{71658A62-F00F-4471-895A-3331B7945CBE}" destId="{9D0A4BC8-75AB-44E8-919F-C9EDC9D1F06D}" srcOrd="0" destOrd="1" presId="urn:microsoft.com/office/officeart/2005/8/layout/hList1"/>
    <dgm:cxn modelId="{2FA1DDBC-A7FF-4891-8807-1FF7C75DB24F}" srcId="{29220D21-1D85-41D4-9233-2558D2080F19}" destId="{2C2ADD7E-A0FC-4D14-A153-254BF1A40795}" srcOrd="1" destOrd="0" parTransId="{D16C79F2-11A1-478A-B7B0-B315EBE9CBB6}" sibTransId="{E5432044-A4E4-4D1F-98C1-554E82504190}"/>
    <dgm:cxn modelId="{A95ED76A-4EC0-443B-834A-A1FA12D8FECC}" srcId="{E2F9DB37-1B59-4526-8319-A5FC01CD2797}" destId="{71658A62-F00F-4471-895A-3331B7945CBE}" srcOrd="1" destOrd="0" parTransId="{7E1C2268-063C-475C-AB1E-4A04069CA496}" sibTransId="{5D7C7ED3-1F8C-493D-8A5C-7EC46EFB0057}"/>
    <dgm:cxn modelId="{7A08EE72-0864-4956-884E-223325639E21}" srcId="{29220D21-1D85-41D4-9233-2558D2080F19}" destId="{C3440C45-A541-4F2E-B98C-16294459CBE0}" srcOrd="0" destOrd="0" parTransId="{83210F41-80C7-4ABE-BDBB-E0825617ED97}" sibTransId="{51194791-465B-4F6A-AAF6-6F120400CAB7}"/>
    <dgm:cxn modelId="{CFF7E838-5942-4A1C-85F5-0305C2EC41FA}" type="presOf" srcId="{48F567D8-97D6-4ADE-B0AD-AA343E33CC62}" destId="{623EF6C1-4547-4FEE-8647-8E93C56A8571}" srcOrd="0" destOrd="0" presId="urn:microsoft.com/office/officeart/2005/8/layout/hList1"/>
    <dgm:cxn modelId="{044AC789-9EC2-4E7D-83C8-7F3BE2C23380}" srcId="{B929A2A7-2A5E-4396-9D5F-B3544296F087}" destId="{72F79728-9C51-4FB4-B0AA-A320DCDC2FC0}" srcOrd="0" destOrd="0" parTransId="{1496D6EB-E59B-4EBC-A57F-D12E1BDA4162}" sibTransId="{03C83340-D5B6-4AA1-B2FA-2D3F7F92F4BB}"/>
    <dgm:cxn modelId="{EFCDD6EF-6C91-4D2F-926E-161373274194}" type="presOf" srcId="{72F79728-9C51-4FB4-B0AA-A320DCDC2FC0}" destId="{FB7967FC-4B8B-4809-9059-CC5984E5020F}" srcOrd="0" destOrd="0" presId="urn:microsoft.com/office/officeart/2005/8/layout/hList1"/>
    <dgm:cxn modelId="{0D8328F9-9190-4B59-B224-2A1FAC241E45}" type="presOf" srcId="{D72B5C39-E3F2-4416-9B3D-87F659456012}" destId="{9D0A4BC8-75AB-44E8-919F-C9EDC9D1F06D}" srcOrd="0" destOrd="0" presId="urn:microsoft.com/office/officeart/2005/8/layout/hList1"/>
    <dgm:cxn modelId="{79FFBA2E-25C3-45E1-951A-C0672374144F}" type="presOf" srcId="{BF15BE96-3780-495D-BE6E-62CCFC91F797}" destId="{623EF6C1-4547-4FEE-8647-8E93C56A8571}" srcOrd="0" destOrd="1" presId="urn:microsoft.com/office/officeart/2005/8/layout/hList1"/>
    <dgm:cxn modelId="{9873B9CB-FC77-4E61-A3C9-D6CAD1E62095}" type="presOf" srcId="{9A27C27E-12B5-41DC-8B98-1A6FF0D80456}" destId="{FB7967FC-4B8B-4809-9059-CC5984E5020F}" srcOrd="0" destOrd="1" presId="urn:microsoft.com/office/officeart/2005/8/layout/hList1"/>
    <dgm:cxn modelId="{08EDFD66-920E-4DDC-B975-A961B669C3BF}" type="presParOf" srcId="{2B72AF93-5BB2-45F4-A1DE-D982B237324A}" destId="{B4AE9032-91B5-4533-BD4A-0A590D80B46E}" srcOrd="0" destOrd="0" presId="urn:microsoft.com/office/officeart/2005/8/layout/hList1"/>
    <dgm:cxn modelId="{891F2F2A-373F-4719-B3AE-79CB46CED85A}" type="presParOf" srcId="{B4AE9032-91B5-4533-BD4A-0A590D80B46E}" destId="{FF3532A6-6B08-4076-8436-FA3628BE7D69}" srcOrd="0" destOrd="0" presId="urn:microsoft.com/office/officeart/2005/8/layout/hList1"/>
    <dgm:cxn modelId="{0E850274-FF7C-4267-A232-2A2386788C10}" type="presParOf" srcId="{B4AE9032-91B5-4533-BD4A-0A590D80B46E}" destId="{623EF6C1-4547-4FEE-8647-8E93C56A8571}" srcOrd="1" destOrd="0" presId="urn:microsoft.com/office/officeart/2005/8/layout/hList1"/>
    <dgm:cxn modelId="{5C0954E2-37B5-49F8-8259-2530F97CC23A}" type="presParOf" srcId="{2B72AF93-5BB2-45F4-A1DE-D982B237324A}" destId="{50145D73-8100-4BF8-8831-2F41D4733FA4}" srcOrd="1" destOrd="0" presId="urn:microsoft.com/office/officeart/2005/8/layout/hList1"/>
    <dgm:cxn modelId="{277616B8-3DE6-4F52-AD81-FD1A44B59F62}" type="presParOf" srcId="{2B72AF93-5BB2-45F4-A1DE-D982B237324A}" destId="{927AC63F-D5B6-49CB-9AE2-CDABB0C26454}" srcOrd="2" destOrd="0" presId="urn:microsoft.com/office/officeart/2005/8/layout/hList1"/>
    <dgm:cxn modelId="{DCEF59E1-E577-4506-860B-D7EF9168671F}" type="presParOf" srcId="{927AC63F-D5B6-49CB-9AE2-CDABB0C26454}" destId="{980644D0-CB07-4017-B30B-6CA4329ABD3C}" srcOrd="0" destOrd="0" presId="urn:microsoft.com/office/officeart/2005/8/layout/hList1"/>
    <dgm:cxn modelId="{F5A11948-DA1A-4268-9CE7-AA3CD8376BFD}" type="presParOf" srcId="{927AC63F-D5B6-49CB-9AE2-CDABB0C26454}" destId="{FB7967FC-4B8B-4809-9059-CC5984E5020F}" srcOrd="1" destOrd="0" presId="urn:microsoft.com/office/officeart/2005/8/layout/hList1"/>
    <dgm:cxn modelId="{B21DA8E1-45DC-46EA-981A-09FA24CD08DE}" type="presParOf" srcId="{2B72AF93-5BB2-45F4-A1DE-D982B237324A}" destId="{C38BB938-ABAE-4888-9543-50E050937F0F}" srcOrd="3" destOrd="0" presId="urn:microsoft.com/office/officeart/2005/8/layout/hList1"/>
    <dgm:cxn modelId="{E9848239-342B-46BB-A1B9-DAB5AC4EDC5D}" type="presParOf" srcId="{2B72AF93-5BB2-45F4-A1DE-D982B237324A}" destId="{B8850AC1-054C-469C-8D49-DA0B143E16D4}" srcOrd="4" destOrd="0" presId="urn:microsoft.com/office/officeart/2005/8/layout/hList1"/>
    <dgm:cxn modelId="{98165187-B3BA-4A55-9563-C018738046D3}" type="presParOf" srcId="{B8850AC1-054C-469C-8D49-DA0B143E16D4}" destId="{592D58FE-2EEE-4C91-9B9D-C8C51A117647}" srcOrd="0" destOrd="0" presId="urn:microsoft.com/office/officeart/2005/8/layout/hList1"/>
    <dgm:cxn modelId="{F6804272-39D4-4842-A7D3-6654A97E0CA9}" type="presParOf" srcId="{B8850AC1-054C-469C-8D49-DA0B143E16D4}" destId="{9D0A4BC8-75AB-44E8-919F-C9EDC9D1F06D}" srcOrd="1" destOrd="0" presId="urn:microsoft.com/office/officeart/2005/8/layout/hList1"/>
    <dgm:cxn modelId="{54B488AC-E02F-4C5B-BAF4-18302DF4EA67}" type="presParOf" srcId="{2B72AF93-5BB2-45F4-A1DE-D982B237324A}" destId="{509C259B-BBC4-497B-A8B7-E3FBF44464DE}" srcOrd="5" destOrd="0" presId="urn:microsoft.com/office/officeart/2005/8/layout/hList1"/>
    <dgm:cxn modelId="{E8998986-CCE7-451B-9EFB-89E8A3DC5548}" type="presParOf" srcId="{2B72AF93-5BB2-45F4-A1DE-D982B237324A}" destId="{68889A17-5080-401E-8206-D159D69F195E}" srcOrd="6" destOrd="0" presId="urn:microsoft.com/office/officeart/2005/8/layout/hList1"/>
    <dgm:cxn modelId="{8AA49703-222B-49D0-8522-DBCE5402242B}" type="presParOf" srcId="{68889A17-5080-401E-8206-D159D69F195E}" destId="{C1F67CFC-61B1-463E-8E70-516FBDB38774}" srcOrd="0" destOrd="0" presId="urn:microsoft.com/office/officeart/2005/8/layout/hList1"/>
    <dgm:cxn modelId="{75687E3B-ACCD-4FE5-A1F0-D0AEB84F7CF4}" type="presParOf" srcId="{68889A17-5080-401E-8206-D159D69F195E}" destId="{99E11F58-B294-4843-BC95-1BC5779394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80A91-E412-442B-904F-59B805087749}">
      <dsp:nvSpPr>
        <dsp:cNvPr id="0" name=""/>
        <dsp:cNvSpPr/>
      </dsp:nvSpPr>
      <dsp:spPr>
        <a:xfrm rot="2561829">
          <a:off x="2843087" y="3243976"/>
          <a:ext cx="701509" cy="48603"/>
        </a:xfrm>
        <a:custGeom>
          <a:avLst/>
          <a:gdLst/>
          <a:ahLst/>
          <a:cxnLst/>
          <a:rect l="0" t="0" r="0" b="0"/>
          <a:pathLst>
            <a:path>
              <a:moveTo>
                <a:pt x="0" y="24301"/>
              </a:moveTo>
              <a:lnTo>
                <a:pt x="701509" y="2430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6A5BF-3A21-49AA-AE87-C94C35367500}">
      <dsp:nvSpPr>
        <dsp:cNvPr id="0" name=""/>
        <dsp:cNvSpPr/>
      </dsp:nvSpPr>
      <dsp:spPr>
        <a:xfrm>
          <a:off x="2936055" y="2288502"/>
          <a:ext cx="779760" cy="48603"/>
        </a:xfrm>
        <a:custGeom>
          <a:avLst/>
          <a:gdLst/>
          <a:ahLst/>
          <a:cxnLst/>
          <a:rect l="0" t="0" r="0" b="0"/>
          <a:pathLst>
            <a:path>
              <a:moveTo>
                <a:pt x="0" y="24301"/>
              </a:moveTo>
              <a:lnTo>
                <a:pt x="779760" y="2430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916C8-A1F9-490B-AFA7-A03AB000B00F}">
      <dsp:nvSpPr>
        <dsp:cNvPr id="0" name=""/>
        <dsp:cNvSpPr/>
      </dsp:nvSpPr>
      <dsp:spPr>
        <a:xfrm rot="19038171">
          <a:off x="2843087" y="1333029"/>
          <a:ext cx="701509" cy="48603"/>
        </a:xfrm>
        <a:custGeom>
          <a:avLst/>
          <a:gdLst/>
          <a:ahLst/>
          <a:cxnLst/>
          <a:rect l="0" t="0" r="0" b="0"/>
          <a:pathLst>
            <a:path>
              <a:moveTo>
                <a:pt x="0" y="24301"/>
              </a:moveTo>
              <a:lnTo>
                <a:pt x="701509" y="24301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42BFB1-5755-4A75-A248-F58B361A27BC}">
      <dsp:nvSpPr>
        <dsp:cNvPr id="0" name=""/>
        <dsp:cNvSpPr/>
      </dsp:nvSpPr>
      <dsp:spPr>
        <a:xfrm>
          <a:off x="1047225" y="1201728"/>
          <a:ext cx="2222152" cy="22221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4AC577-DBA3-40F4-BC11-DB6F4C2F6728}">
      <dsp:nvSpPr>
        <dsp:cNvPr id="0" name=""/>
        <dsp:cNvSpPr/>
      </dsp:nvSpPr>
      <dsp:spPr>
        <a:xfrm>
          <a:off x="3274933" y="762"/>
          <a:ext cx="1333291" cy="13332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smtClean="0"/>
            <a:t>9 australische Lebensräume</a:t>
          </a:r>
          <a:endParaRPr lang="de-AT" sz="1200" kern="1200"/>
        </a:p>
      </dsp:txBody>
      <dsp:txXfrm>
        <a:off x="3470189" y="196018"/>
        <a:ext cx="942779" cy="942779"/>
      </dsp:txXfrm>
    </dsp:sp>
    <dsp:sp modelId="{9A330211-14FF-49BC-83DE-C1C9D2A81A4B}">
      <dsp:nvSpPr>
        <dsp:cNvPr id="0" name=""/>
        <dsp:cNvSpPr/>
      </dsp:nvSpPr>
      <dsp:spPr>
        <a:xfrm>
          <a:off x="3715815" y="1646158"/>
          <a:ext cx="1333291" cy="13332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smtClean="0"/>
            <a:t>Über 1.000 lebendige Tiere</a:t>
          </a:r>
          <a:endParaRPr lang="de-AT" sz="1200" kern="1200"/>
        </a:p>
      </dsp:txBody>
      <dsp:txXfrm>
        <a:off x="3911071" y="1841414"/>
        <a:ext cx="942779" cy="942779"/>
      </dsp:txXfrm>
    </dsp:sp>
    <dsp:sp modelId="{2634B4EC-A862-4A2A-A5B1-3F7969708A41}">
      <dsp:nvSpPr>
        <dsp:cNvPr id="0" name=""/>
        <dsp:cNvSpPr/>
      </dsp:nvSpPr>
      <dsp:spPr>
        <a:xfrm>
          <a:off x="3274933" y="3291555"/>
          <a:ext cx="1333291" cy="13332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smtClean="0"/>
            <a:t>Mehr als 100 Tierarten</a:t>
          </a:r>
          <a:endParaRPr lang="de-AT" sz="1200" kern="1200"/>
        </a:p>
      </dsp:txBody>
      <dsp:txXfrm>
        <a:off x="3470189" y="3486811"/>
        <a:ext cx="942779" cy="9427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3532A6-6B08-4076-8436-FA3628BE7D69}">
      <dsp:nvSpPr>
        <dsp:cNvPr id="0" name=""/>
        <dsp:cNvSpPr/>
      </dsp:nvSpPr>
      <dsp:spPr>
        <a:xfrm>
          <a:off x="2111" y="477012"/>
          <a:ext cx="1269773" cy="4362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Erwachsene</a:t>
          </a:r>
          <a:endParaRPr lang="de-AT" sz="1400" kern="1200" dirty="0"/>
        </a:p>
      </dsp:txBody>
      <dsp:txXfrm>
        <a:off x="2111" y="477012"/>
        <a:ext cx="1269773" cy="436243"/>
      </dsp:txXfrm>
    </dsp:sp>
    <dsp:sp modelId="{623EF6C1-4547-4FEE-8647-8E93C56A8571}">
      <dsp:nvSpPr>
        <dsp:cNvPr id="0" name=""/>
        <dsp:cNvSpPr/>
      </dsp:nvSpPr>
      <dsp:spPr>
        <a:xfrm>
          <a:off x="2111" y="913255"/>
          <a:ext cx="1269773" cy="7699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100" kern="1200" dirty="0" smtClean="0">
              <a:latin typeface="Arial"/>
              <a:cs typeface="Arial"/>
            </a:rPr>
            <a:t>$ 24 Onlinebuchung</a:t>
          </a:r>
          <a:endParaRPr lang="de-AT" sz="1100" kern="1200" dirty="0"/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100" kern="1200" dirty="0" smtClean="0">
              <a:latin typeface="Arial"/>
              <a:cs typeface="Arial"/>
            </a:rPr>
            <a:t>$ 35 Kassenpreis</a:t>
          </a:r>
          <a:endParaRPr lang="de-AT" sz="1100" kern="1200" dirty="0"/>
        </a:p>
      </dsp:txBody>
      <dsp:txXfrm>
        <a:off x="2111" y="913255"/>
        <a:ext cx="1269773" cy="769972"/>
      </dsp:txXfrm>
    </dsp:sp>
    <dsp:sp modelId="{980644D0-CB07-4017-B30B-6CA4329ABD3C}">
      <dsp:nvSpPr>
        <dsp:cNvPr id="0" name=""/>
        <dsp:cNvSpPr/>
      </dsp:nvSpPr>
      <dsp:spPr>
        <a:xfrm>
          <a:off x="1449653" y="477012"/>
          <a:ext cx="1269773" cy="4362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Kinder</a:t>
          </a:r>
          <a:endParaRPr lang="de-AT" sz="1400" kern="1200" dirty="0"/>
        </a:p>
      </dsp:txBody>
      <dsp:txXfrm>
        <a:off x="1449653" y="477012"/>
        <a:ext cx="1269773" cy="436243"/>
      </dsp:txXfrm>
    </dsp:sp>
    <dsp:sp modelId="{FB7967FC-4B8B-4809-9059-CC5984E5020F}">
      <dsp:nvSpPr>
        <dsp:cNvPr id="0" name=""/>
        <dsp:cNvSpPr/>
      </dsp:nvSpPr>
      <dsp:spPr>
        <a:xfrm>
          <a:off x="1449653" y="913255"/>
          <a:ext cx="1269773" cy="7699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100" kern="1200" dirty="0" smtClean="0">
              <a:latin typeface="Arial"/>
              <a:cs typeface="Arial"/>
            </a:rPr>
            <a:t>$ 12 Onlinebuchung</a:t>
          </a:r>
          <a:endParaRPr lang="de-AT" sz="1100" kern="1200" dirty="0"/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100" kern="1200" dirty="0" smtClean="0">
              <a:latin typeface="Arial"/>
              <a:cs typeface="Arial"/>
            </a:rPr>
            <a:t>$18 Kassenpreis</a:t>
          </a:r>
          <a:endParaRPr lang="de-AT" sz="1100" kern="1200" dirty="0"/>
        </a:p>
      </dsp:txBody>
      <dsp:txXfrm>
        <a:off x="1449653" y="913255"/>
        <a:ext cx="1269773" cy="769972"/>
      </dsp:txXfrm>
    </dsp:sp>
    <dsp:sp modelId="{592D58FE-2EEE-4C91-9B9D-C8C51A117647}">
      <dsp:nvSpPr>
        <dsp:cNvPr id="0" name=""/>
        <dsp:cNvSpPr/>
      </dsp:nvSpPr>
      <dsp:spPr>
        <a:xfrm>
          <a:off x="2897196" y="477012"/>
          <a:ext cx="1269773" cy="4362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Familien</a:t>
          </a:r>
          <a:endParaRPr lang="de-AT" sz="1400" kern="1200" dirty="0"/>
        </a:p>
      </dsp:txBody>
      <dsp:txXfrm>
        <a:off x="2897196" y="477012"/>
        <a:ext cx="1269773" cy="436243"/>
      </dsp:txXfrm>
    </dsp:sp>
    <dsp:sp modelId="{9D0A4BC8-75AB-44E8-919F-C9EDC9D1F06D}">
      <dsp:nvSpPr>
        <dsp:cNvPr id="0" name=""/>
        <dsp:cNvSpPr/>
      </dsp:nvSpPr>
      <dsp:spPr>
        <a:xfrm>
          <a:off x="2897196" y="913255"/>
          <a:ext cx="1269773" cy="7699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100" kern="1200" dirty="0" smtClean="0">
              <a:latin typeface="Arial"/>
              <a:cs typeface="Arial"/>
            </a:rPr>
            <a:t>$ 60 Onlinebuchung</a:t>
          </a:r>
          <a:endParaRPr lang="de-AT" sz="1100" kern="1200" dirty="0"/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100" kern="1200" dirty="0" smtClean="0">
              <a:latin typeface="Arial"/>
              <a:cs typeface="Arial"/>
            </a:rPr>
            <a:t>$ 112 Kassenpreis</a:t>
          </a:r>
          <a:endParaRPr lang="de-AT" sz="1100" kern="1200" dirty="0"/>
        </a:p>
      </dsp:txBody>
      <dsp:txXfrm>
        <a:off x="2897196" y="913255"/>
        <a:ext cx="1269773" cy="769972"/>
      </dsp:txXfrm>
    </dsp:sp>
    <dsp:sp modelId="{C1F67CFC-61B1-463E-8E70-516FBDB38774}">
      <dsp:nvSpPr>
        <dsp:cNvPr id="0" name=""/>
        <dsp:cNvSpPr/>
      </dsp:nvSpPr>
      <dsp:spPr>
        <a:xfrm>
          <a:off x="4344738" y="477012"/>
          <a:ext cx="1269773" cy="43624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Studenten &amp; Senioren</a:t>
          </a:r>
          <a:endParaRPr lang="de-AT" sz="1200" kern="1200" dirty="0"/>
        </a:p>
      </dsp:txBody>
      <dsp:txXfrm>
        <a:off x="4344738" y="477012"/>
        <a:ext cx="1269773" cy="436243"/>
      </dsp:txXfrm>
    </dsp:sp>
    <dsp:sp modelId="{99E11F58-B294-4843-BC95-1BC5779394D3}">
      <dsp:nvSpPr>
        <dsp:cNvPr id="0" name=""/>
        <dsp:cNvSpPr/>
      </dsp:nvSpPr>
      <dsp:spPr>
        <a:xfrm>
          <a:off x="4344738" y="913255"/>
          <a:ext cx="1269773" cy="7699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100" kern="1200" dirty="0" smtClean="0">
              <a:latin typeface="Arial"/>
              <a:cs typeface="Arial"/>
            </a:rPr>
            <a:t>$ 22 Onlinebuchung</a:t>
          </a:r>
          <a:endParaRPr lang="de-AT" sz="1100" kern="1200" dirty="0"/>
        </a:p>
        <a:p>
          <a:pPr marL="57150" lvl="1" indent="-57150" algn="ctr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100" kern="1200" dirty="0" smtClean="0">
              <a:latin typeface="Arial"/>
              <a:cs typeface="Arial"/>
            </a:rPr>
            <a:t>$ 28 Kassenpreis</a:t>
          </a:r>
          <a:endParaRPr lang="de-AT" sz="1100" kern="1200" dirty="0"/>
        </a:p>
      </dsp:txBody>
      <dsp:txXfrm>
        <a:off x="4344738" y="913255"/>
        <a:ext cx="1269773" cy="7699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BA268-1A77-47C5-93E9-9377D84F7694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58945-C964-431F-A172-68BC564BE1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794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58945-C964-431F-A172-68BC564BE141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5409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de-DE" dirty="0" smtClean="0"/>
              <a:t>Regenwald, Outback, Buschland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dirty="0" smtClean="0"/>
              <a:t>Rex,</a:t>
            </a:r>
            <a:r>
              <a:rPr lang="de-DE" baseline="0" dirty="0" smtClean="0"/>
              <a:t> das Salzwasserkrokodil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de-DE" baseline="0" dirty="0" smtClean="0"/>
              <a:t>Kasuar – gefährlichster Vogel der Welt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58945-C964-431F-A172-68BC564BE141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9132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Schmetterlingshaus</a:t>
            </a:r>
          </a:p>
          <a:p>
            <a:r>
              <a:rPr lang="de-DE" smtClean="0"/>
              <a:t>Eukalyptustal</a:t>
            </a:r>
            <a:endParaRPr lang="de-DE" dirty="0" smtClean="0"/>
          </a:p>
          <a:p>
            <a:r>
              <a:rPr lang="de-DE" dirty="0" smtClean="0"/>
              <a:t>Känguruklippen</a:t>
            </a:r>
          </a:p>
          <a:p>
            <a:r>
              <a:rPr lang="de-DE" dirty="0" smtClean="0"/>
              <a:t>Daintree Regenwald</a:t>
            </a:r>
            <a:endParaRPr lang="de-AT" dirty="0" smtClean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58945-C964-431F-A172-68BC564BE141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53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  <p:sp>
        <p:nvSpPr>
          <p:cNvPr id="10" name="Rechtec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htec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htec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  <p:sp>
        <p:nvSpPr>
          <p:cNvPr id="12" name="Rechtec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htec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htec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0F7B26E-26A7-475E-A1AA-14F658B949C7}" type="datetimeFigureOut">
              <a:rPr lang="de-AT" smtClean="0"/>
              <a:t>11.03.2013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7A40EA6-DFAE-4A9E-A360-90CC24A78681}" type="slidenum">
              <a:rPr lang="de-AT" smtClean="0"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Wild Life Park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Animal Adventure :: Sidney Zoo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93184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Entdecke </a:t>
            </a:r>
            <a:r>
              <a:rPr lang="de-D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Wild Life</a:t>
            </a:r>
            <a:r>
              <a:rPr lang="de-DE" dirty="0" smtClean="0"/>
              <a:t>!</a:t>
            </a:r>
            <a:endParaRPr lang="de-AT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4320069"/>
              </p:ext>
            </p:extLst>
          </p:nvPr>
        </p:nvGraphicFramePr>
        <p:xfrm>
          <a:off x="457200" y="1775191"/>
          <a:ext cx="8229600" cy="46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1271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Lebensräume &amp; Tiere</a:t>
            </a:r>
            <a:endParaRPr lang="de-AT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04" y="1844824"/>
            <a:ext cx="5842992" cy="4477362"/>
          </a:xfrm>
        </p:spPr>
      </p:pic>
    </p:spTree>
    <p:extLst>
      <p:ext uri="{BB962C8B-B14F-4D97-AF65-F5344CB8AC3E}">
        <p14:creationId xmlns:p14="http://schemas.microsoft.com/office/powerpoint/2010/main" val="657268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Besucherinfos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1520" y="2539790"/>
            <a:ext cx="4038600" cy="143904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Täglich von 09:00 – 18:00 Uhr geöffnet</a:t>
            </a:r>
            <a:endParaRPr lang="de-AT" sz="20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4864"/>
            <a:ext cx="4038600" cy="2108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675720988"/>
              </p:ext>
            </p:extLst>
          </p:nvPr>
        </p:nvGraphicFramePr>
        <p:xfrm>
          <a:off x="827584" y="4437112"/>
          <a:ext cx="5616624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5770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ldlif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808" y="1484784"/>
            <a:ext cx="8028384" cy="451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557808" y="405473"/>
            <a:ext cx="80283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500" b="1" dirty="0">
                <a:latin typeface="+mj-lt"/>
                <a:ea typeface="+mj-ea"/>
                <a:cs typeface="+mj-cs"/>
              </a:rPr>
              <a:t>Tiere in der Wildnis</a:t>
            </a:r>
            <a:endParaRPr lang="de-AT" sz="45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87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91</Words>
  <Application>Microsoft Office PowerPoint</Application>
  <PresentationFormat>Bildschirmpräsentation (4:3)</PresentationFormat>
  <Paragraphs>32</Paragraphs>
  <Slides>5</Slides>
  <Notes>3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6" baseType="lpstr">
      <vt:lpstr>Modul</vt:lpstr>
      <vt:lpstr>Wild Life Park</vt:lpstr>
      <vt:lpstr>Entdecke Wild Life!</vt:lpstr>
      <vt:lpstr>Lebensräume &amp; Tiere</vt:lpstr>
      <vt:lpstr>Besucherinfos </vt:lpstr>
      <vt:lpstr>PowerPoint-Präsentation</vt:lpstr>
    </vt:vector>
  </TitlesOfParts>
  <Company>MUL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2010</dc:title>
  <dc:subject>Grundlagen</dc:subject>
  <dc:creator>ZID/Dagmar Serb</dc:creator>
  <cp:keywords>Präsentation</cp:keywords>
  <cp:lastModifiedBy>ZID/Dagmar Serb</cp:lastModifiedBy>
  <cp:revision>19</cp:revision>
  <dcterms:created xsi:type="dcterms:W3CDTF">2012-11-30T08:23:37Z</dcterms:created>
  <dcterms:modified xsi:type="dcterms:W3CDTF">2013-03-11T09:40:00Z</dcterms:modified>
  <cp:category>Schulungen</cp:category>
  <cp:contentStatus>V.01/Nov. 2012</cp:contentStatus>
</cp:coreProperties>
</file>