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57" r:id="rId4"/>
    <p:sldId id="261" r:id="rId5"/>
    <p:sldId id="262" r:id="rId6"/>
    <p:sldId id="263" r:id="rId7"/>
    <p:sldId id="260" r:id="rId8"/>
    <p:sldId id="264" r:id="rId9"/>
    <p:sldId id="259" r:id="rId10"/>
  </p:sldIdLst>
  <p:sldSz cx="9144000" cy="6858000" type="screen4x3"/>
  <p:notesSz cx="6858000" cy="99472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1653" autoAdjust="0"/>
  </p:normalViewPr>
  <p:slideViewPr>
    <p:cSldViewPr>
      <p:cViewPr varScale="1">
        <p:scale>
          <a:sx n="76" d="100"/>
          <a:sy n="76" d="100"/>
        </p:scale>
        <p:origin x="11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2748" y="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5-4886-BDF3-126BDA0FC90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A5-4886-BDF3-126BDA0FC902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A5-4886-BDF3-126BDA0FC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959592"/>
        <c:axId val="535960576"/>
      </c:barChart>
      <c:catAx>
        <c:axId val="535959592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5960576"/>
        <c:crosses val="autoZero"/>
        <c:auto val="1"/>
        <c:lblAlgn val="ctr"/>
        <c:lblOffset val="100"/>
        <c:tickLblSkip val="1"/>
        <c:noMultiLvlLbl val="0"/>
      </c:catAx>
      <c:valAx>
        <c:axId val="53596057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5959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3">
        <a:alphaModFix amt="17000"/>
      </a:blip>
      <a:srcRect/>
      <a:tile tx="0" ty="107950" sx="100000" sy="100000" flip="none" algn="ctr"/>
    </a:blipFill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7B3C7-2FF4-4DA2-B6E4-035CF7044B99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AT"/>
        </a:p>
      </dgm:t>
    </dgm:pt>
    <dgm:pt modelId="{547A9594-96BD-4258-B2B1-B025F9E12D40}">
      <dgm:prSet/>
      <dgm:spPr/>
      <dgm:t>
        <a:bodyPr/>
        <a:lstStyle/>
        <a:p>
          <a:pPr rtl="0"/>
          <a:r>
            <a:rPr lang="de-AT" dirty="0"/>
            <a:t>Aphrodisiakum</a:t>
          </a:r>
        </a:p>
      </dgm:t>
    </dgm:pt>
    <dgm:pt modelId="{853CDF99-ED86-4F4D-A2F7-531BDBD2C72F}" type="parTrans" cxnId="{49462F30-B67C-4F0A-BCEA-1764FA43678C}">
      <dgm:prSet/>
      <dgm:spPr/>
      <dgm:t>
        <a:bodyPr/>
        <a:lstStyle/>
        <a:p>
          <a:endParaRPr lang="de-AT"/>
        </a:p>
      </dgm:t>
    </dgm:pt>
    <dgm:pt modelId="{F910FD44-D304-487B-954A-3E127C6C8576}" type="sibTrans" cxnId="{49462F30-B67C-4F0A-BCEA-1764FA43678C}">
      <dgm:prSet/>
      <dgm:spPr/>
      <dgm:t>
        <a:bodyPr/>
        <a:lstStyle/>
        <a:p>
          <a:endParaRPr lang="de-AT"/>
        </a:p>
      </dgm:t>
    </dgm:pt>
    <dgm:pt modelId="{FEE3C2CB-04CE-4D7A-A264-D71E7ACEC057}">
      <dgm:prSet/>
      <dgm:spPr/>
      <dgm:t>
        <a:bodyPr/>
        <a:lstStyle/>
        <a:p>
          <a:pPr rtl="0"/>
          <a:r>
            <a:rPr lang="de-AT" dirty="0"/>
            <a:t>Antidepressivum</a:t>
          </a:r>
        </a:p>
      </dgm:t>
    </dgm:pt>
    <dgm:pt modelId="{130D07E9-44AB-481F-9594-53C6CAC76353}" type="parTrans" cxnId="{3BCCF2A0-EF60-4F87-8E30-9093DF3A3CEA}">
      <dgm:prSet/>
      <dgm:spPr/>
      <dgm:t>
        <a:bodyPr/>
        <a:lstStyle/>
        <a:p>
          <a:endParaRPr lang="de-AT"/>
        </a:p>
      </dgm:t>
    </dgm:pt>
    <dgm:pt modelId="{472ECDB0-7DA5-48AF-BD93-B3141ECCD5AD}" type="sibTrans" cxnId="{3BCCF2A0-EF60-4F87-8E30-9093DF3A3CEA}">
      <dgm:prSet/>
      <dgm:spPr/>
      <dgm:t>
        <a:bodyPr/>
        <a:lstStyle/>
        <a:p>
          <a:endParaRPr lang="de-AT"/>
        </a:p>
      </dgm:t>
    </dgm:pt>
    <dgm:pt modelId="{C43AF378-3C63-4B75-8E7E-7758137CA06B}">
      <dgm:prSet/>
      <dgm:spPr/>
      <dgm:t>
        <a:bodyPr/>
        <a:lstStyle/>
        <a:p>
          <a:pPr rtl="0"/>
          <a:r>
            <a:rPr lang="de-AT" dirty="0"/>
            <a:t>Krampflöser</a:t>
          </a:r>
        </a:p>
      </dgm:t>
    </dgm:pt>
    <dgm:pt modelId="{D791EDA2-5F6F-4E98-8EC4-650B4706FF34}" type="parTrans" cxnId="{95267345-8210-4E9F-A65C-7B4226C3BFE7}">
      <dgm:prSet/>
      <dgm:spPr/>
      <dgm:t>
        <a:bodyPr/>
        <a:lstStyle/>
        <a:p>
          <a:endParaRPr lang="de-AT"/>
        </a:p>
      </dgm:t>
    </dgm:pt>
    <dgm:pt modelId="{567B1EE2-935A-4D42-98B4-1E8859328A33}" type="sibTrans" cxnId="{95267345-8210-4E9F-A65C-7B4226C3BFE7}">
      <dgm:prSet/>
      <dgm:spPr/>
      <dgm:t>
        <a:bodyPr/>
        <a:lstStyle/>
        <a:p>
          <a:endParaRPr lang="de-AT"/>
        </a:p>
      </dgm:t>
    </dgm:pt>
    <dgm:pt modelId="{6C4C28FC-F6C9-44A7-9D4D-60269B6569E4}">
      <dgm:prSet/>
      <dgm:spPr/>
      <dgm:t>
        <a:bodyPr/>
        <a:lstStyle/>
        <a:p>
          <a:pPr rtl="0"/>
          <a:r>
            <a:rPr lang="de-AT" dirty="0"/>
            <a:t>Bakterienbekämpfer</a:t>
          </a:r>
        </a:p>
      </dgm:t>
    </dgm:pt>
    <dgm:pt modelId="{9A7B003F-8A51-4F5B-8163-7725C0072868}" type="parTrans" cxnId="{190ACD28-CF02-4646-9A34-E88264693033}">
      <dgm:prSet/>
      <dgm:spPr/>
      <dgm:t>
        <a:bodyPr/>
        <a:lstStyle/>
        <a:p>
          <a:endParaRPr lang="de-AT"/>
        </a:p>
      </dgm:t>
    </dgm:pt>
    <dgm:pt modelId="{A6FDCA5C-D25B-45C4-A884-B7F5FD88BDC7}" type="sibTrans" cxnId="{190ACD28-CF02-4646-9A34-E88264693033}">
      <dgm:prSet/>
      <dgm:spPr/>
      <dgm:t>
        <a:bodyPr/>
        <a:lstStyle/>
        <a:p>
          <a:endParaRPr lang="de-AT"/>
        </a:p>
      </dgm:t>
    </dgm:pt>
    <dgm:pt modelId="{2401C2C7-FD28-4B0A-BBC4-AB3AA834F1C0}" type="pres">
      <dgm:prSet presAssocID="{2EF7B3C7-2FF4-4DA2-B6E4-035CF7044B99}" presName="Name0" presStyleCnt="0">
        <dgm:presLayoutVars>
          <dgm:dir/>
        </dgm:presLayoutVars>
      </dgm:prSet>
      <dgm:spPr/>
    </dgm:pt>
    <dgm:pt modelId="{E5538626-BDED-40A5-8138-9FAC8D14AFBE}" type="pres">
      <dgm:prSet presAssocID="{547A9594-96BD-4258-B2B1-B025F9E12D40}" presName="noChildren" presStyleCnt="0"/>
      <dgm:spPr/>
    </dgm:pt>
    <dgm:pt modelId="{54881118-7FC6-4B54-9855-DE634BB9646C}" type="pres">
      <dgm:prSet presAssocID="{547A9594-96BD-4258-B2B1-B025F9E12D40}" presName="gap" presStyleCnt="0"/>
      <dgm:spPr/>
    </dgm:pt>
    <dgm:pt modelId="{9B684655-B12B-432A-86AC-48D7D324E581}" type="pres">
      <dgm:prSet presAssocID="{547A9594-96BD-4258-B2B1-B025F9E12D40}" presName="medCircle2" presStyleLbl="vennNode1" presStyleIdx="0" presStyleCnt="4"/>
      <dgm:spPr/>
    </dgm:pt>
    <dgm:pt modelId="{E5B8BA28-D84F-4D9D-82D7-69940C8D1572}" type="pres">
      <dgm:prSet presAssocID="{547A9594-96BD-4258-B2B1-B025F9E12D40}" presName="txLvlOnly1" presStyleLbl="revTx" presStyleIdx="0" presStyleCnt="4"/>
      <dgm:spPr/>
    </dgm:pt>
    <dgm:pt modelId="{E240FC84-DBCB-464A-93C7-154F218C2695}" type="pres">
      <dgm:prSet presAssocID="{FEE3C2CB-04CE-4D7A-A264-D71E7ACEC057}" presName="noChildren" presStyleCnt="0"/>
      <dgm:spPr/>
    </dgm:pt>
    <dgm:pt modelId="{663274F6-2294-4EDF-A71E-02A7EBBD6674}" type="pres">
      <dgm:prSet presAssocID="{FEE3C2CB-04CE-4D7A-A264-D71E7ACEC057}" presName="gap" presStyleCnt="0"/>
      <dgm:spPr/>
    </dgm:pt>
    <dgm:pt modelId="{EC3E8972-8718-44FE-A50C-0D33BF8D9143}" type="pres">
      <dgm:prSet presAssocID="{FEE3C2CB-04CE-4D7A-A264-D71E7ACEC057}" presName="medCircle2" presStyleLbl="vennNode1" presStyleIdx="1" presStyleCnt="4"/>
      <dgm:spPr/>
    </dgm:pt>
    <dgm:pt modelId="{F5944D61-6697-4B6E-B592-6C7002BF1088}" type="pres">
      <dgm:prSet presAssocID="{FEE3C2CB-04CE-4D7A-A264-D71E7ACEC057}" presName="txLvlOnly1" presStyleLbl="revTx" presStyleIdx="1" presStyleCnt="4"/>
      <dgm:spPr/>
    </dgm:pt>
    <dgm:pt modelId="{9468A91F-9FC6-43DC-B212-6AD0A9C5DFBF}" type="pres">
      <dgm:prSet presAssocID="{C43AF378-3C63-4B75-8E7E-7758137CA06B}" presName="noChildren" presStyleCnt="0"/>
      <dgm:spPr/>
    </dgm:pt>
    <dgm:pt modelId="{7161B174-465B-4D8E-84CE-5B468700D698}" type="pres">
      <dgm:prSet presAssocID="{C43AF378-3C63-4B75-8E7E-7758137CA06B}" presName="gap" presStyleCnt="0"/>
      <dgm:spPr/>
    </dgm:pt>
    <dgm:pt modelId="{02C686C6-7D1A-44FB-9D8F-4C1D91C5077A}" type="pres">
      <dgm:prSet presAssocID="{C43AF378-3C63-4B75-8E7E-7758137CA06B}" presName="medCircle2" presStyleLbl="vennNode1" presStyleIdx="2" presStyleCnt="4"/>
      <dgm:spPr/>
    </dgm:pt>
    <dgm:pt modelId="{BE7EAC22-166C-443D-B19E-05A82CB19E89}" type="pres">
      <dgm:prSet presAssocID="{C43AF378-3C63-4B75-8E7E-7758137CA06B}" presName="txLvlOnly1" presStyleLbl="revTx" presStyleIdx="2" presStyleCnt="4"/>
      <dgm:spPr/>
    </dgm:pt>
    <dgm:pt modelId="{FF35134F-C6D9-41D0-BCBB-F17023E59BB8}" type="pres">
      <dgm:prSet presAssocID="{6C4C28FC-F6C9-44A7-9D4D-60269B6569E4}" presName="noChildren" presStyleCnt="0"/>
      <dgm:spPr/>
    </dgm:pt>
    <dgm:pt modelId="{3DAD95C4-5DC5-460C-A8E8-80769453F541}" type="pres">
      <dgm:prSet presAssocID="{6C4C28FC-F6C9-44A7-9D4D-60269B6569E4}" presName="gap" presStyleCnt="0"/>
      <dgm:spPr/>
    </dgm:pt>
    <dgm:pt modelId="{31D89CEE-83FB-4DFC-9EC5-1D40F81DA185}" type="pres">
      <dgm:prSet presAssocID="{6C4C28FC-F6C9-44A7-9D4D-60269B6569E4}" presName="medCircle2" presStyleLbl="vennNode1" presStyleIdx="3" presStyleCnt="4"/>
      <dgm:spPr/>
    </dgm:pt>
    <dgm:pt modelId="{5B218D8A-44A4-4810-BBED-7514A5623028}" type="pres">
      <dgm:prSet presAssocID="{6C4C28FC-F6C9-44A7-9D4D-60269B6569E4}" presName="txLvlOnly1" presStyleLbl="revTx" presStyleIdx="3" presStyleCnt="4"/>
      <dgm:spPr/>
    </dgm:pt>
  </dgm:ptLst>
  <dgm:cxnLst>
    <dgm:cxn modelId="{606A0103-5F9D-41E3-BF52-FD3CA3E20240}" type="presOf" srcId="{547A9594-96BD-4258-B2B1-B025F9E12D40}" destId="{E5B8BA28-D84F-4D9D-82D7-69940C8D1572}" srcOrd="0" destOrd="0" presId="urn:microsoft.com/office/officeart/2008/layout/VerticalCircleList"/>
    <dgm:cxn modelId="{190ACD28-CF02-4646-9A34-E88264693033}" srcId="{2EF7B3C7-2FF4-4DA2-B6E4-035CF7044B99}" destId="{6C4C28FC-F6C9-44A7-9D4D-60269B6569E4}" srcOrd="3" destOrd="0" parTransId="{9A7B003F-8A51-4F5B-8163-7725C0072868}" sibTransId="{A6FDCA5C-D25B-45C4-A884-B7F5FD88BDC7}"/>
    <dgm:cxn modelId="{49462F30-B67C-4F0A-BCEA-1764FA43678C}" srcId="{2EF7B3C7-2FF4-4DA2-B6E4-035CF7044B99}" destId="{547A9594-96BD-4258-B2B1-B025F9E12D40}" srcOrd="0" destOrd="0" parTransId="{853CDF99-ED86-4F4D-A2F7-531BDBD2C72F}" sibTransId="{F910FD44-D304-487B-954A-3E127C6C8576}"/>
    <dgm:cxn modelId="{4426D941-4EDA-48B1-A3CB-7A58B9E5D484}" type="presOf" srcId="{2EF7B3C7-2FF4-4DA2-B6E4-035CF7044B99}" destId="{2401C2C7-FD28-4B0A-BBC4-AB3AA834F1C0}" srcOrd="0" destOrd="0" presId="urn:microsoft.com/office/officeart/2008/layout/VerticalCircleList"/>
    <dgm:cxn modelId="{E9032545-6924-46C4-AB0E-A72E06B20E1D}" type="presOf" srcId="{6C4C28FC-F6C9-44A7-9D4D-60269B6569E4}" destId="{5B218D8A-44A4-4810-BBED-7514A5623028}" srcOrd="0" destOrd="0" presId="urn:microsoft.com/office/officeart/2008/layout/VerticalCircleList"/>
    <dgm:cxn modelId="{95267345-8210-4E9F-A65C-7B4226C3BFE7}" srcId="{2EF7B3C7-2FF4-4DA2-B6E4-035CF7044B99}" destId="{C43AF378-3C63-4B75-8E7E-7758137CA06B}" srcOrd="2" destOrd="0" parTransId="{D791EDA2-5F6F-4E98-8EC4-650B4706FF34}" sibTransId="{567B1EE2-935A-4D42-98B4-1E8859328A33}"/>
    <dgm:cxn modelId="{1999BB58-2AC9-457D-A1FD-708B7D9D9A15}" type="presOf" srcId="{FEE3C2CB-04CE-4D7A-A264-D71E7ACEC057}" destId="{F5944D61-6697-4B6E-B592-6C7002BF1088}" srcOrd="0" destOrd="0" presId="urn:microsoft.com/office/officeart/2008/layout/VerticalCircleList"/>
    <dgm:cxn modelId="{3BCCF2A0-EF60-4F87-8E30-9093DF3A3CEA}" srcId="{2EF7B3C7-2FF4-4DA2-B6E4-035CF7044B99}" destId="{FEE3C2CB-04CE-4D7A-A264-D71E7ACEC057}" srcOrd="1" destOrd="0" parTransId="{130D07E9-44AB-481F-9594-53C6CAC76353}" sibTransId="{472ECDB0-7DA5-48AF-BD93-B3141ECCD5AD}"/>
    <dgm:cxn modelId="{9B848CAD-751D-4017-A157-EC92FDDF75C3}" type="presOf" srcId="{C43AF378-3C63-4B75-8E7E-7758137CA06B}" destId="{BE7EAC22-166C-443D-B19E-05A82CB19E89}" srcOrd="0" destOrd="0" presId="urn:microsoft.com/office/officeart/2008/layout/VerticalCircleList"/>
    <dgm:cxn modelId="{676BDD5D-FFD2-49B5-AEED-9440F1F63D87}" type="presParOf" srcId="{2401C2C7-FD28-4B0A-BBC4-AB3AA834F1C0}" destId="{E5538626-BDED-40A5-8138-9FAC8D14AFBE}" srcOrd="0" destOrd="0" presId="urn:microsoft.com/office/officeart/2008/layout/VerticalCircleList"/>
    <dgm:cxn modelId="{21DF9ACD-B4A2-4D3D-858B-86731BE14A78}" type="presParOf" srcId="{E5538626-BDED-40A5-8138-9FAC8D14AFBE}" destId="{54881118-7FC6-4B54-9855-DE634BB9646C}" srcOrd="0" destOrd="0" presId="urn:microsoft.com/office/officeart/2008/layout/VerticalCircleList"/>
    <dgm:cxn modelId="{ED98B382-7870-46FF-BB51-59658914F0FF}" type="presParOf" srcId="{E5538626-BDED-40A5-8138-9FAC8D14AFBE}" destId="{9B684655-B12B-432A-86AC-48D7D324E581}" srcOrd="1" destOrd="0" presId="urn:microsoft.com/office/officeart/2008/layout/VerticalCircleList"/>
    <dgm:cxn modelId="{C922BB30-B12C-4944-893F-244E1555E106}" type="presParOf" srcId="{E5538626-BDED-40A5-8138-9FAC8D14AFBE}" destId="{E5B8BA28-D84F-4D9D-82D7-69940C8D1572}" srcOrd="2" destOrd="0" presId="urn:microsoft.com/office/officeart/2008/layout/VerticalCircleList"/>
    <dgm:cxn modelId="{7C183485-3FC7-4747-965C-79A24E293481}" type="presParOf" srcId="{2401C2C7-FD28-4B0A-BBC4-AB3AA834F1C0}" destId="{E240FC84-DBCB-464A-93C7-154F218C2695}" srcOrd="1" destOrd="0" presId="urn:microsoft.com/office/officeart/2008/layout/VerticalCircleList"/>
    <dgm:cxn modelId="{339E6120-8C12-48A3-B8A3-F7FC50A5BC61}" type="presParOf" srcId="{E240FC84-DBCB-464A-93C7-154F218C2695}" destId="{663274F6-2294-4EDF-A71E-02A7EBBD6674}" srcOrd="0" destOrd="0" presId="urn:microsoft.com/office/officeart/2008/layout/VerticalCircleList"/>
    <dgm:cxn modelId="{7EEA0CD3-F83E-40C0-B7B9-CAE0C974C3FE}" type="presParOf" srcId="{E240FC84-DBCB-464A-93C7-154F218C2695}" destId="{EC3E8972-8718-44FE-A50C-0D33BF8D9143}" srcOrd="1" destOrd="0" presId="urn:microsoft.com/office/officeart/2008/layout/VerticalCircleList"/>
    <dgm:cxn modelId="{A31B7E90-AD08-46D2-8044-C87959C9D460}" type="presParOf" srcId="{E240FC84-DBCB-464A-93C7-154F218C2695}" destId="{F5944D61-6697-4B6E-B592-6C7002BF1088}" srcOrd="2" destOrd="0" presId="urn:microsoft.com/office/officeart/2008/layout/VerticalCircleList"/>
    <dgm:cxn modelId="{887CD347-F5DB-4ECD-BA35-FD7C30DE423C}" type="presParOf" srcId="{2401C2C7-FD28-4B0A-BBC4-AB3AA834F1C0}" destId="{9468A91F-9FC6-43DC-B212-6AD0A9C5DFBF}" srcOrd="2" destOrd="0" presId="urn:microsoft.com/office/officeart/2008/layout/VerticalCircleList"/>
    <dgm:cxn modelId="{B077AF43-7F86-43EC-B1B8-A5C4C7B75B10}" type="presParOf" srcId="{9468A91F-9FC6-43DC-B212-6AD0A9C5DFBF}" destId="{7161B174-465B-4D8E-84CE-5B468700D698}" srcOrd="0" destOrd="0" presId="urn:microsoft.com/office/officeart/2008/layout/VerticalCircleList"/>
    <dgm:cxn modelId="{28C01C36-0A0C-4737-94F1-28280D2313DD}" type="presParOf" srcId="{9468A91F-9FC6-43DC-B212-6AD0A9C5DFBF}" destId="{02C686C6-7D1A-44FB-9D8F-4C1D91C5077A}" srcOrd="1" destOrd="0" presId="urn:microsoft.com/office/officeart/2008/layout/VerticalCircleList"/>
    <dgm:cxn modelId="{4EFA06C4-1BE9-4ED1-BBA6-EAAB569A29C6}" type="presParOf" srcId="{9468A91F-9FC6-43DC-B212-6AD0A9C5DFBF}" destId="{BE7EAC22-166C-443D-B19E-05A82CB19E89}" srcOrd="2" destOrd="0" presId="urn:microsoft.com/office/officeart/2008/layout/VerticalCircleList"/>
    <dgm:cxn modelId="{496C3780-7DDB-40FF-A6DE-1F22F906724B}" type="presParOf" srcId="{2401C2C7-FD28-4B0A-BBC4-AB3AA834F1C0}" destId="{FF35134F-C6D9-41D0-BCBB-F17023E59BB8}" srcOrd="3" destOrd="0" presId="urn:microsoft.com/office/officeart/2008/layout/VerticalCircleList"/>
    <dgm:cxn modelId="{55A364D2-DA25-4E75-87DD-1A03675DBF12}" type="presParOf" srcId="{FF35134F-C6D9-41D0-BCBB-F17023E59BB8}" destId="{3DAD95C4-5DC5-460C-A8E8-80769453F541}" srcOrd="0" destOrd="0" presId="urn:microsoft.com/office/officeart/2008/layout/VerticalCircleList"/>
    <dgm:cxn modelId="{C97779DD-78B4-4BDC-8414-709691C90AF9}" type="presParOf" srcId="{FF35134F-C6D9-41D0-BCBB-F17023E59BB8}" destId="{31D89CEE-83FB-4DFC-9EC5-1D40F81DA185}" srcOrd="1" destOrd="0" presId="urn:microsoft.com/office/officeart/2008/layout/VerticalCircleList"/>
    <dgm:cxn modelId="{5E0C171B-89BB-45A4-88D8-C7AAC6C11CEC}" type="presParOf" srcId="{FF35134F-C6D9-41D0-BCBB-F17023E59BB8}" destId="{5B218D8A-44A4-4810-BBED-7514A5623028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6C00A1-8192-49E9-81F7-64D8D43F5180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A690FAE-F212-4850-A86E-85F87D14AFB0}">
      <dgm:prSet phldrT="[Text]"/>
      <dgm:spPr/>
      <dgm:t>
        <a:bodyPr/>
        <a:lstStyle/>
        <a:p>
          <a:r>
            <a:rPr lang="de-AT" dirty="0"/>
            <a:t>Badezusatz</a:t>
          </a:r>
        </a:p>
      </dgm:t>
    </dgm:pt>
    <dgm:pt modelId="{14C9887C-E2DC-4CBB-9383-722AD2EBF80C}" type="parTrans" cxnId="{418117FE-F331-4D0D-9CFE-F1BFAA4C7D0A}">
      <dgm:prSet/>
      <dgm:spPr/>
      <dgm:t>
        <a:bodyPr/>
        <a:lstStyle/>
        <a:p>
          <a:endParaRPr lang="de-AT"/>
        </a:p>
      </dgm:t>
    </dgm:pt>
    <dgm:pt modelId="{A73C7397-5792-4995-877F-6C4B0148C740}" type="sibTrans" cxnId="{418117FE-F331-4D0D-9CFE-F1BFAA4C7D0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de-AT"/>
        </a:p>
      </dgm:t>
    </dgm:pt>
    <dgm:pt modelId="{D1ABCC15-AE9B-47C5-87CE-51D701F93AE6}">
      <dgm:prSet phldrT="[Text]"/>
      <dgm:spPr/>
      <dgm:t>
        <a:bodyPr/>
        <a:lstStyle/>
        <a:p>
          <a:r>
            <a:rPr lang="de-AT" dirty="0"/>
            <a:t>Hautreinigung</a:t>
          </a:r>
        </a:p>
      </dgm:t>
    </dgm:pt>
    <dgm:pt modelId="{0C4E497C-8251-4E31-AFF8-A650FC406559}" type="parTrans" cxnId="{F6FC1C5F-F3F3-4BD2-836C-FB16DCBC355C}">
      <dgm:prSet/>
      <dgm:spPr/>
      <dgm:t>
        <a:bodyPr/>
        <a:lstStyle/>
        <a:p>
          <a:endParaRPr lang="de-AT"/>
        </a:p>
      </dgm:t>
    </dgm:pt>
    <dgm:pt modelId="{84135DFC-85AC-4F38-B9C4-DA7A25746BEA}" type="sibTrans" cxnId="{F6FC1C5F-F3F3-4BD2-836C-FB16DCBC355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de-AT"/>
        </a:p>
      </dgm:t>
    </dgm:pt>
    <dgm:pt modelId="{83BF2C30-98EA-48D2-A543-97BFD13EA3BF}">
      <dgm:prSet phldrT="[Text]"/>
      <dgm:spPr/>
      <dgm:t>
        <a:bodyPr/>
        <a:lstStyle/>
        <a:p>
          <a:r>
            <a:rPr lang="de-AT" dirty="0"/>
            <a:t>Parfum</a:t>
          </a:r>
        </a:p>
      </dgm:t>
    </dgm:pt>
    <dgm:pt modelId="{32853459-7B17-46F7-B8C6-249A5E0C372F}" type="parTrans" cxnId="{10AAF860-B34B-468A-AD92-3025818E0D8D}">
      <dgm:prSet/>
      <dgm:spPr/>
      <dgm:t>
        <a:bodyPr/>
        <a:lstStyle/>
        <a:p>
          <a:endParaRPr lang="de-AT"/>
        </a:p>
      </dgm:t>
    </dgm:pt>
    <dgm:pt modelId="{4B04A9FF-CC9E-4514-AED0-0D24A4F32961}" type="sibTrans" cxnId="{10AAF860-B34B-468A-AD92-3025818E0D8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AT"/>
        </a:p>
      </dgm:t>
    </dgm:pt>
    <dgm:pt modelId="{603B0E90-FC77-463D-B014-D7313D08B8E1}" type="pres">
      <dgm:prSet presAssocID="{5A6C00A1-8192-49E9-81F7-64D8D43F5180}" presName="Name0" presStyleCnt="0">
        <dgm:presLayoutVars>
          <dgm:chMax val="8"/>
          <dgm:chPref val="8"/>
          <dgm:dir/>
        </dgm:presLayoutVars>
      </dgm:prSet>
      <dgm:spPr/>
    </dgm:pt>
    <dgm:pt modelId="{29448BAD-96C6-43B8-BE56-A7CAE6757F66}" type="pres">
      <dgm:prSet presAssocID="{6A690FAE-F212-4850-A86E-85F87D14AFB0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B4DEE4F-26EB-4E19-AD9F-F8AA06B8553D}" type="pres">
      <dgm:prSet presAssocID="{6A690FAE-F212-4850-A86E-85F87D14AFB0}" presName="image_accent_1" presStyleCnt="0"/>
      <dgm:spPr/>
    </dgm:pt>
    <dgm:pt modelId="{5F7C56A8-7B84-4964-A7A2-6D71A4797306}" type="pres">
      <dgm:prSet presAssocID="{6A690FAE-F212-4850-A86E-85F87D14AFB0}" presName="imageAccentRepeatNode" presStyleLbl="alignNode1" presStyleIdx="0" presStyleCnt="6"/>
      <dgm:spPr/>
    </dgm:pt>
    <dgm:pt modelId="{55C17779-0B25-46FA-821E-5A1711A94217}" type="pres">
      <dgm:prSet presAssocID="{6A690FAE-F212-4850-A86E-85F87D14AFB0}" presName="accent_1" presStyleLbl="alignNode1" presStyleIdx="1" presStyleCnt="6"/>
      <dgm:spPr/>
    </dgm:pt>
    <dgm:pt modelId="{CC2BF2B8-5820-4909-832E-7790731E2AAB}" type="pres">
      <dgm:prSet presAssocID="{A73C7397-5792-4995-877F-6C4B0148C740}" presName="image_1" presStyleCnt="0"/>
      <dgm:spPr/>
    </dgm:pt>
    <dgm:pt modelId="{DB53889B-04EE-449D-9058-25A9FC84DF11}" type="pres">
      <dgm:prSet presAssocID="{A73C7397-5792-4995-877F-6C4B0148C740}" presName="imageRepeatNode" presStyleLbl="fgImgPlace1" presStyleIdx="0" presStyleCnt="3"/>
      <dgm:spPr/>
    </dgm:pt>
    <dgm:pt modelId="{970480D1-3BF2-4441-BD2F-8E0CEB4C16FC}" type="pres">
      <dgm:prSet presAssocID="{D1ABCC15-AE9B-47C5-87CE-51D701F93AE6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08C4C4C-5DE6-40CE-B769-2E2EBE99BDA8}" type="pres">
      <dgm:prSet presAssocID="{D1ABCC15-AE9B-47C5-87CE-51D701F93AE6}" presName="image_accent_2" presStyleCnt="0"/>
      <dgm:spPr/>
    </dgm:pt>
    <dgm:pt modelId="{4409389D-A1F3-4280-BEE4-33B664C76CA7}" type="pres">
      <dgm:prSet presAssocID="{D1ABCC15-AE9B-47C5-87CE-51D701F93AE6}" presName="imageAccentRepeatNode" presStyleLbl="alignNode1" presStyleIdx="2" presStyleCnt="6"/>
      <dgm:spPr/>
    </dgm:pt>
    <dgm:pt modelId="{D1F192F4-52A7-4FA2-B244-85CAE17D3C8E}" type="pres">
      <dgm:prSet presAssocID="{84135DFC-85AC-4F38-B9C4-DA7A25746BEA}" presName="image_2" presStyleCnt="0"/>
      <dgm:spPr/>
    </dgm:pt>
    <dgm:pt modelId="{29B1E487-80CA-4C4E-A962-FE7535AE2E40}" type="pres">
      <dgm:prSet presAssocID="{84135DFC-85AC-4F38-B9C4-DA7A25746BEA}" presName="imageRepeatNode" presStyleLbl="fgImgPlace1" presStyleIdx="1" presStyleCnt="3"/>
      <dgm:spPr/>
    </dgm:pt>
    <dgm:pt modelId="{0F751817-7D85-4538-87FF-90A8F7905256}" type="pres">
      <dgm:prSet presAssocID="{83BF2C30-98EA-48D2-A543-97BFD13EA3BF}" presName="image_accent_3" presStyleCnt="0"/>
      <dgm:spPr/>
    </dgm:pt>
    <dgm:pt modelId="{36B85ECC-4E76-45AD-B9CC-588380C06B44}" type="pres">
      <dgm:prSet presAssocID="{83BF2C30-98EA-48D2-A543-97BFD13EA3BF}" presName="imageAccentRepeatNode" presStyleLbl="alignNode1" presStyleIdx="3" presStyleCnt="6"/>
      <dgm:spPr/>
    </dgm:pt>
    <dgm:pt modelId="{C8BAFF66-F277-443E-AFA0-66B2FCF09E11}" type="pres">
      <dgm:prSet presAssocID="{83BF2C30-98EA-48D2-A543-97BFD13EA3BF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F04FF78-7A44-42F4-A1B1-BC8EB80F4BD7}" type="pres">
      <dgm:prSet presAssocID="{83BF2C30-98EA-48D2-A543-97BFD13EA3BF}" presName="accent_2" presStyleLbl="alignNode1" presStyleIdx="4" presStyleCnt="6"/>
      <dgm:spPr/>
    </dgm:pt>
    <dgm:pt modelId="{966819B8-8E9F-4318-826F-53022C185DA9}" type="pres">
      <dgm:prSet presAssocID="{83BF2C30-98EA-48D2-A543-97BFD13EA3BF}" presName="accent_3" presStyleLbl="alignNode1" presStyleIdx="5" presStyleCnt="6"/>
      <dgm:spPr/>
    </dgm:pt>
    <dgm:pt modelId="{DFB290A3-ED3E-41EC-95E5-7D2164B4CE01}" type="pres">
      <dgm:prSet presAssocID="{4B04A9FF-CC9E-4514-AED0-0D24A4F32961}" presName="image_3" presStyleCnt="0"/>
      <dgm:spPr/>
    </dgm:pt>
    <dgm:pt modelId="{E12E2587-85F2-4498-95D9-AA80C70353AF}" type="pres">
      <dgm:prSet presAssocID="{4B04A9FF-CC9E-4514-AED0-0D24A4F32961}" presName="imageRepeatNode" presStyleLbl="fgImgPlace1" presStyleIdx="2" presStyleCnt="3"/>
      <dgm:spPr/>
    </dgm:pt>
  </dgm:ptLst>
  <dgm:cxnLst>
    <dgm:cxn modelId="{8EE69219-628E-4147-9C75-F9D45A96B456}" type="presOf" srcId="{A73C7397-5792-4995-877F-6C4B0148C740}" destId="{DB53889B-04EE-449D-9058-25A9FC84DF11}" srcOrd="0" destOrd="0" presId="urn:microsoft.com/office/officeart/2008/layout/BubblePictureList"/>
    <dgm:cxn modelId="{F6FC1C5F-F3F3-4BD2-836C-FB16DCBC355C}" srcId="{5A6C00A1-8192-49E9-81F7-64D8D43F5180}" destId="{D1ABCC15-AE9B-47C5-87CE-51D701F93AE6}" srcOrd="1" destOrd="0" parTransId="{0C4E497C-8251-4E31-AFF8-A650FC406559}" sibTransId="{84135DFC-85AC-4F38-B9C4-DA7A25746BEA}"/>
    <dgm:cxn modelId="{10AAF860-B34B-468A-AD92-3025818E0D8D}" srcId="{5A6C00A1-8192-49E9-81F7-64D8D43F5180}" destId="{83BF2C30-98EA-48D2-A543-97BFD13EA3BF}" srcOrd="2" destOrd="0" parTransId="{32853459-7B17-46F7-B8C6-249A5E0C372F}" sibTransId="{4B04A9FF-CC9E-4514-AED0-0D24A4F32961}"/>
    <dgm:cxn modelId="{115D1F55-6FC0-4B46-B4F5-C52634AAF524}" type="presOf" srcId="{83BF2C30-98EA-48D2-A543-97BFD13EA3BF}" destId="{C8BAFF66-F277-443E-AFA0-66B2FCF09E11}" srcOrd="0" destOrd="0" presId="urn:microsoft.com/office/officeart/2008/layout/BubblePictureList"/>
    <dgm:cxn modelId="{889EDF9D-DC9F-43FC-A842-3A52D3B19BD3}" type="presOf" srcId="{6A690FAE-F212-4850-A86E-85F87D14AFB0}" destId="{29448BAD-96C6-43B8-BE56-A7CAE6757F66}" srcOrd="0" destOrd="0" presId="urn:microsoft.com/office/officeart/2008/layout/BubblePictureList"/>
    <dgm:cxn modelId="{D2B2F6C6-C983-4B89-BD30-76509327DD19}" type="presOf" srcId="{84135DFC-85AC-4F38-B9C4-DA7A25746BEA}" destId="{29B1E487-80CA-4C4E-A962-FE7535AE2E40}" srcOrd="0" destOrd="0" presId="urn:microsoft.com/office/officeart/2008/layout/BubblePictureList"/>
    <dgm:cxn modelId="{9933EAE1-6401-4B2E-9926-1A14EA4E98CD}" type="presOf" srcId="{4B04A9FF-CC9E-4514-AED0-0D24A4F32961}" destId="{E12E2587-85F2-4498-95D9-AA80C70353AF}" srcOrd="0" destOrd="0" presId="urn:microsoft.com/office/officeart/2008/layout/BubblePictureList"/>
    <dgm:cxn modelId="{BA7221F3-D9BD-421F-9A41-6943F4B17089}" type="presOf" srcId="{D1ABCC15-AE9B-47C5-87CE-51D701F93AE6}" destId="{970480D1-3BF2-4441-BD2F-8E0CEB4C16FC}" srcOrd="0" destOrd="0" presId="urn:microsoft.com/office/officeart/2008/layout/BubblePictureList"/>
    <dgm:cxn modelId="{418117FE-F331-4D0D-9CFE-F1BFAA4C7D0A}" srcId="{5A6C00A1-8192-49E9-81F7-64D8D43F5180}" destId="{6A690FAE-F212-4850-A86E-85F87D14AFB0}" srcOrd="0" destOrd="0" parTransId="{14C9887C-E2DC-4CBB-9383-722AD2EBF80C}" sibTransId="{A73C7397-5792-4995-877F-6C4B0148C740}"/>
    <dgm:cxn modelId="{BF5639FF-1777-4C28-B62A-3346CD123B5B}" type="presOf" srcId="{5A6C00A1-8192-49E9-81F7-64D8D43F5180}" destId="{603B0E90-FC77-463D-B014-D7313D08B8E1}" srcOrd="0" destOrd="0" presId="urn:microsoft.com/office/officeart/2008/layout/BubblePictureList"/>
    <dgm:cxn modelId="{8CB6B615-2B66-410C-B09B-F26B5584A4EE}" type="presParOf" srcId="{603B0E90-FC77-463D-B014-D7313D08B8E1}" destId="{29448BAD-96C6-43B8-BE56-A7CAE6757F66}" srcOrd="0" destOrd="0" presId="urn:microsoft.com/office/officeart/2008/layout/BubblePictureList"/>
    <dgm:cxn modelId="{E6E83BD9-CE6D-4D94-B548-65BC121DCC27}" type="presParOf" srcId="{603B0E90-FC77-463D-B014-D7313D08B8E1}" destId="{DB4DEE4F-26EB-4E19-AD9F-F8AA06B8553D}" srcOrd="1" destOrd="0" presId="urn:microsoft.com/office/officeart/2008/layout/BubblePictureList"/>
    <dgm:cxn modelId="{80EEEA6C-2268-4AB1-A837-E4191E41915F}" type="presParOf" srcId="{DB4DEE4F-26EB-4E19-AD9F-F8AA06B8553D}" destId="{5F7C56A8-7B84-4964-A7A2-6D71A4797306}" srcOrd="0" destOrd="0" presId="urn:microsoft.com/office/officeart/2008/layout/BubblePictureList"/>
    <dgm:cxn modelId="{37BF008D-C2D9-4C19-ABBB-0FCA6902BA80}" type="presParOf" srcId="{603B0E90-FC77-463D-B014-D7313D08B8E1}" destId="{55C17779-0B25-46FA-821E-5A1711A94217}" srcOrd="2" destOrd="0" presId="urn:microsoft.com/office/officeart/2008/layout/BubblePictureList"/>
    <dgm:cxn modelId="{62EA948B-E5B1-4D2C-AE5C-1A80E28FACB6}" type="presParOf" srcId="{603B0E90-FC77-463D-B014-D7313D08B8E1}" destId="{CC2BF2B8-5820-4909-832E-7790731E2AAB}" srcOrd="3" destOrd="0" presId="urn:microsoft.com/office/officeart/2008/layout/BubblePictureList"/>
    <dgm:cxn modelId="{7973CBE6-CEF0-4B9F-B48E-E8738C5334D4}" type="presParOf" srcId="{CC2BF2B8-5820-4909-832E-7790731E2AAB}" destId="{DB53889B-04EE-449D-9058-25A9FC84DF11}" srcOrd="0" destOrd="0" presId="urn:microsoft.com/office/officeart/2008/layout/BubblePictureList"/>
    <dgm:cxn modelId="{4092BBA0-BAA2-4285-B8A5-C2602EEB37E7}" type="presParOf" srcId="{603B0E90-FC77-463D-B014-D7313D08B8E1}" destId="{970480D1-3BF2-4441-BD2F-8E0CEB4C16FC}" srcOrd="4" destOrd="0" presId="urn:microsoft.com/office/officeart/2008/layout/BubblePictureList"/>
    <dgm:cxn modelId="{FEBE5566-E046-43A6-9311-DE0AFDFABF33}" type="presParOf" srcId="{603B0E90-FC77-463D-B014-D7313D08B8E1}" destId="{708C4C4C-5DE6-40CE-B769-2E2EBE99BDA8}" srcOrd="5" destOrd="0" presId="urn:microsoft.com/office/officeart/2008/layout/BubblePictureList"/>
    <dgm:cxn modelId="{D5331CD0-8442-487A-A56C-27D5517FF3C1}" type="presParOf" srcId="{708C4C4C-5DE6-40CE-B769-2E2EBE99BDA8}" destId="{4409389D-A1F3-4280-BEE4-33B664C76CA7}" srcOrd="0" destOrd="0" presId="urn:microsoft.com/office/officeart/2008/layout/BubblePictureList"/>
    <dgm:cxn modelId="{93B52CC0-B7DE-4617-B80E-EE25A3BF409C}" type="presParOf" srcId="{603B0E90-FC77-463D-B014-D7313D08B8E1}" destId="{D1F192F4-52A7-4FA2-B244-85CAE17D3C8E}" srcOrd="6" destOrd="0" presId="urn:microsoft.com/office/officeart/2008/layout/BubblePictureList"/>
    <dgm:cxn modelId="{165D1CBA-0771-4FE6-A993-6AA0A3E4BFA9}" type="presParOf" srcId="{D1F192F4-52A7-4FA2-B244-85CAE17D3C8E}" destId="{29B1E487-80CA-4C4E-A962-FE7535AE2E40}" srcOrd="0" destOrd="0" presId="urn:microsoft.com/office/officeart/2008/layout/BubblePictureList"/>
    <dgm:cxn modelId="{4CA283B8-13A8-45E5-A134-52228AC9B46B}" type="presParOf" srcId="{603B0E90-FC77-463D-B014-D7313D08B8E1}" destId="{0F751817-7D85-4538-87FF-90A8F7905256}" srcOrd="7" destOrd="0" presId="urn:microsoft.com/office/officeart/2008/layout/BubblePictureList"/>
    <dgm:cxn modelId="{58A8302F-A60B-485C-A1B7-B1A47E9B5FC3}" type="presParOf" srcId="{0F751817-7D85-4538-87FF-90A8F7905256}" destId="{36B85ECC-4E76-45AD-B9CC-588380C06B44}" srcOrd="0" destOrd="0" presId="urn:microsoft.com/office/officeart/2008/layout/BubblePictureList"/>
    <dgm:cxn modelId="{3669C41C-8A71-425B-B601-51FF95B3D144}" type="presParOf" srcId="{603B0E90-FC77-463D-B014-D7313D08B8E1}" destId="{C8BAFF66-F277-443E-AFA0-66B2FCF09E11}" srcOrd="8" destOrd="0" presId="urn:microsoft.com/office/officeart/2008/layout/BubblePictureList"/>
    <dgm:cxn modelId="{A20CE68C-C6D2-4261-9999-1A09EB9E0A8E}" type="presParOf" srcId="{603B0E90-FC77-463D-B014-D7313D08B8E1}" destId="{6F04FF78-7A44-42F4-A1B1-BC8EB80F4BD7}" srcOrd="9" destOrd="0" presId="urn:microsoft.com/office/officeart/2008/layout/BubblePictureList"/>
    <dgm:cxn modelId="{8A7E8E67-0DCF-4FF8-9F90-14634ACC717D}" type="presParOf" srcId="{603B0E90-FC77-463D-B014-D7313D08B8E1}" destId="{966819B8-8E9F-4318-826F-53022C185DA9}" srcOrd="10" destOrd="0" presId="urn:microsoft.com/office/officeart/2008/layout/BubblePictureList"/>
    <dgm:cxn modelId="{429B8A43-9537-4121-A732-72297DEAF0D8}" type="presParOf" srcId="{603B0E90-FC77-463D-B014-D7313D08B8E1}" destId="{DFB290A3-ED3E-41EC-95E5-7D2164B4CE01}" srcOrd="11" destOrd="0" presId="urn:microsoft.com/office/officeart/2008/layout/BubblePictureList"/>
    <dgm:cxn modelId="{2B8414C3-E423-489D-8AAB-55B6B927ECE8}" type="presParOf" srcId="{DFB290A3-ED3E-41EC-95E5-7D2164B4CE01}" destId="{E12E2587-85F2-4498-95D9-AA80C70353AF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84655-B12B-432A-86AC-48D7D324E581}">
      <dsp:nvSpPr>
        <dsp:cNvPr id="0" name=""/>
        <dsp:cNvSpPr/>
      </dsp:nvSpPr>
      <dsp:spPr>
        <a:xfrm>
          <a:off x="666655" y="1761"/>
          <a:ext cx="977143" cy="9771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B8BA28-D84F-4D9D-82D7-69940C8D1572}">
      <dsp:nvSpPr>
        <dsp:cNvPr id="0" name=""/>
        <dsp:cNvSpPr/>
      </dsp:nvSpPr>
      <dsp:spPr>
        <a:xfrm>
          <a:off x="1155226" y="1761"/>
          <a:ext cx="5213416" cy="9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6040" rIns="0" bIns="6604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5200" kern="1200" dirty="0"/>
            <a:t>Aphrodisiakum</a:t>
          </a:r>
        </a:p>
      </dsp:txBody>
      <dsp:txXfrm>
        <a:off x="1155226" y="1761"/>
        <a:ext cx="5213416" cy="977143"/>
      </dsp:txXfrm>
    </dsp:sp>
    <dsp:sp modelId="{EC3E8972-8718-44FE-A50C-0D33BF8D9143}">
      <dsp:nvSpPr>
        <dsp:cNvPr id="0" name=""/>
        <dsp:cNvSpPr/>
      </dsp:nvSpPr>
      <dsp:spPr>
        <a:xfrm>
          <a:off x="666655" y="978904"/>
          <a:ext cx="977143" cy="9771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5944D61-6697-4B6E-B592-6C7002BF1088}">
      <dsp:nvSpPr>
        <dsp:cNvPr id="0" name=""/>
        <dsp:cNvSpPr/>
      </dsp:nvSpPr>
      <dsp:spPr>
        <a:xfrm>
          <a:off x="1155226" y="978904"/>
          <a:ext cx="5213416" cy="9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6040" rIns="0" bIns="6604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5200" kern="1200" dirty="0"/>
            <a:t>Antidepressivum</a:t>
          </a:r>
        </a:p>
      </dsp:txBody>
      <dsp:txXfrm>
        <a:off x="1155226" y="978904"/>
        <a:ext cx="5213416" cy="977143"/>
      </dsp:txXfrm>
    </dsp:sp>
    <dsp:sp modelId="{02C686C6-7D1A-44FB-9D8F-4C1D91C5077A}">
      <dsp:nvSpPr>
        <dsp:cNvPr id="0" name=""/>
        <dsp:cNvSpPr/>
      </dsp:nvSpPr>
      <dsp:spPr>
        <a:xfrm>
          <a:off x="666655" y="1956048"/>
          <a:ext cx="977143" cy="9771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E7EAC22-166C-443D-B19E-05A82CB19E89}">
      <dsp:nvSpPr>
        <dsp:cNvPr id="0" name=""/>
        <dsp:cNvSpPr/>
      </dsp:nvSpPr>
      <dsp:spPr>
        <a:xfrm>
          <a:off x="1155226" y="1956048"/>
          <a:ext cx="5213416" cy="9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6040" rIns="0" bIns="6604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5200" kern="1200" dirty="0"/>
            <a:t>Krampflöser</a:t>
          </a:r>
        </a:p>
      </dsp:txBody>
      <dsp:txXfrm>
        <a:off x="1155226" y="1956048"/>
        <a:ext cx="5213416" cy="977143"/>
      </dsp:txXfrm>
    </dsp:sp>
    <dsp:sp modelId="{31D89CEE-83FB-4DFC-9EC5-1D40F81DA185}">
      <dsp:nvSpPr>
        <dsp:cNvPr id="0" name=""/>
        <dsp:cNvSpPr/>
      </dsp:nvSpPr>
      <dsp:spPr>
        <a:xfrm>
          <a:off x="666655" y="2933191"/>
          <a:ext cx="977143" cy="9771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218D8A-44A4-4810-BBED-7514A5623028}">
      <dsp:nvSpPr>
        <dsp:cNvPr id="0" name=""/>
        <dsp:cNvSpPr/>
      </dsp:nvSpPr>
      <dsp:spPr>
        <a:xfrm>
          <a:off x="1155226" y="2933191"/>
          <a:ext cx="5213416" cy="977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6040" rIns="0" bIns="6604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5200" kern="1200" dirty="0"/>
            <a:t>Bakterienbekämpfer</a:t>
          </a:r>
        </a:p>
      </dsp:txBody>
      <dsp:txXfrm>
        <a:off x="1155226" y="2933191"/>
        <a:ext cx="5213416" cy="977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C56A8-7B84-4964-A7A2-6D71A4797306}">
      <dsp:nvSpPr>
        <dsp:cNvPr id="0" name=""/>
        <dsp:cNvSpPr/>
      </dsp:nvSpPr>
      <dsp:spPr>
        <a:xfrm>
          <a:off x="1948769" y="2178701"/>
          <a:ext cx="1970166" cy="1970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17779-0B25-46FA-821E-5A1711A94217}">
      <dsp:nvSpPr>
        <dsp:cNvPr id="0" name=""/>
        <dsp:cNvSpPr/>
      </dsp:nvSpPr>
      <dsp:spPr>
        <a:xfrm>
          <a:off x="3205429" y="727606"/>
          <a:ext cx="585124" cy="58474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3889B-04EE-449D-9058-25A9FC84DF11}">
      <dsp:nvSpPr>
        <dsp:cNvPr id="0" name=""/>
        <dsp:cNvSpPr/>
      </dsp:nvSpPr>
      <dsp:spPr>
        <a:xfrm>
          <a:off x="2024481" y="2254318"/>
          <a:ext cx="1819564" cy="18192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9389D-A1F3-4280-BEE4-33B664C76CA7}">
      <dsp:nvSpPr>
        <dsp:cNvPr id="0" name=""/>
        <dsp:cNvSpPr/>
      </dsp:nvSpPr>
      <dsp:spPr>
        <a:xfrm>
          <a:off x="4062130" y="2550970"/>
          <a:ext cx="1031168" cy="10309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1E487-80CA-4C4E-A962-FE7535AE2E40}">
      <dsp:nvSpPr>
        <dsp:cNvPr id="0" name=""/>
        <dsp:cNvSpPr/>
      </dsp:nvSpPr>
      <dsp:spPr>
        <a:xfrm>
          <a:off x="4123029" y="2611874"/>
          <a:ext cx="909370" cy="90945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85ECC-4E76-45AD-B9CC-588380C06B44}">
      <dsp:nvSpPr>
        <dsp:cNvPr id="0" name=""/>
        <dsp:cNvSpPr/>
      </dsp:nvSpPr>
      <dsp:spPr>
        <a:xfrm>
          <a:off x="3658880" y="1095769"/>
          <a:ext cx="1321673" cy="1322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4FF78-7A44-42F4-A1B1-BC8EB80F4BD7}">
      <dsp:nvSpPr>
        <dsp:cNvPr id="0" name=""/>
        <dsp:cNvSpPr/>
      </dsp:nvSpPr>
      <dsp:spPr>
        <a:xfrm>
          <a:off x="4764115" y="771060"/>
          <a:ext cx="432876" cy="43317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819B8-8E9F-4318-826F-53022C185DA9}">
      <dsp:nvSpPr>
        <dsp:cNvPr id="0" name=""/>
        <dsp:cNvSpPr/>
      </dsp:nvSpPr>
      <dsp:spPr>
        <a:xfrm>
          <a:off x="5197815" y="3586342"/>
          <a:ext cx="325069" cy="32470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E2587-85F2-4498-95D9-AA80C70353AF}">
      <dsp:nvSpPr>
        <dsp:cNvPr id="0" name=""/>
        <dsp:cNvSpPr/>
      </dsp:nvSpPr>
      <dsp:spPr>
        <a:xfrm>
          <a:off x="3728831" y="1165569"/>
          <a:ext cx="1182593" cy="118250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48BAD-96C6-43B8-BE56-A7CAE6757F66}">
      <dsp:nvSpPr>
        <dsp:cNvPr id="0" name=""/>
        <dsp:cNvSpPr/>
      </dsp:nvSpPr>
      <dsp:spPr>
        <a:xfrm>
          <a:off x="0" y="1165569"/>
          <a:ext cx="2923976" cy="9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" numCol="1" spcCol="1270" anchor="b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900" kern="1200" dirty="0"/>
            <a:t>Badezusatz</a:t>
          </a:r>
        </a:p>
      </dsp:txBody>
      <dsp:txXfrm>
        <a:off x="0" y="1165569"/>
        <a:ext cx="2923976" cy="949490"/>
      </dsp:txXfrm>
    </dsp:sp>
    <dsp:sp modelId="{970480D1-3BF2-4441-BD2F-8E0CEB4C16FC}">
      <dsp:nvSpPr>
        <dsp:cNvPr id="0" name=""/>
        <dsp:cNvSpPr/>
      </dsp:nvSpPr>
      <dsp:spPr>
        <a:xfrm>
          <a:off x="5305623" y="2611874"/>
          <a:ext cx="2923976" cy="90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900" kern="1200" dirty="0"/>
            <a:t>Hautreinigung</a:t>
          </a:r>
        </a:p>
      </dsp:txBody>
      <dsp:txXfrm>
        <a:off x="5305623" y="2611874"/>
        <a:ext cx="2923976" cy="909457"/>
      </dsp:txXfrm>
    </dsp:sp>
    <dsp:sp modelId="{C8BAFF66-F277-443E-AFA0-66B2FCF09E11}">
      <dsp:nvSpPr>
        <dsp:cNvPr id="0" name=""/>
        <dsp:cNvSpPr/>
      </dsp:nvSpPr>
      <dsp:spPr>
        <a:xfrm>
          <a:off x="5197815" y="1165569"/>
          <a:ext cx="2923976" cy="11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900" kern="1200" dirty="0"/>
            <a:t>Parfum</a:t>
          </a:r>
        </a:p>
      </dsp:txBody>
      <dsp:txXfrm>
        <a:off x="5197815" y="1165569"/>
        <a:ext cx="2923976" cy="118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1868E-3235-402A-AB95-F7B2CD90C731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3014A-9906-4C53-ACA8-1C4B1E6B58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355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657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Die Rosen (Rosa) sind die namensgebende Pflanzengattung der Familie der Rosengewächse (</a:t>
            </a:r>
            <a:r>
              <a:rPr lang="de-AT" dirty="0" err="1"/>
              <a:t>Rosaceae</a:t>
            </a:r>
            <a:r>
              <a:rPr lang="de-AT" dirty="0"/>
              <a:t>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5438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391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932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359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9134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884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923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014A-9906-4C53-ACA8-1C4B1E6B58F2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232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-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8312" y="2492375"/>
            <a:ext cx="3931200" cy="395280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4769806" y="2500536"/>
            <a:ext cx="3931200" cy="39528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62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-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4776936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4769806" y="2500536"/>
            <a:ext cx="3931200" cy="395280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30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04DB882-8966-4727-AE14-52CF2AEE93C6}" type="datetimeFigureOut">
              <a:rPr lang="de-AT" smtClean="0"/>
              <a:t>29.05.2019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17258C-02F7-4C63-B1CA-35DBAB04229E}" type="slidenum">
              <a:rPr lang="de-AT" smtClean="0"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Rosenöl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Die Seele der Rose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35494"/>
            <a:ext cx="341013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Rose, </a:t>
            </a:r>
            <a:r>
              <a:rPr lang="de-AT" sz="2800" dirty="0"/>
              <a:t>bot.: Rosa </a:t>
            </a:r>
            <a:r>
              <a:rPr lang="de-AT" sz="2800" dirty="0" err="1"/>
              <a:t>Damascena</a:t>
            </a:r>
            <a:endParaRPr lang="de-AT" sz="36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Die Blüte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3" y="2438400"/>
            <a:ext cx="2635352" cy="3951288"/>
          </a:xfrm>
        </p:spPr>
      </p:pic>
      <p:sp>
        <p:nvSpPr>
          <p:cNvPr id="11" name="Textplatzhalt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AT" dirty="0"/>
              <a:t>Das Blatt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3" y="3134346"/>
            <a:ext cx="3932237" cy="2559395"/>
          </a:xfrm>
        </p:spPr>
      </p:pic>
    </p:spTree>
    <p:extLst>
      <p:ext uri="{BB962C8B-B14F-4D97-AF65-F5344CB8AC3E}">
        <p14:creationId xmlns:p14="http://schemas.microsoft.com/office/powerpoint/2010/main" val="29338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Wirkung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745846"/>
              </p:ext>
            </p:extLst>
          </p:nvPr>
        </p:nvGraphicFramePr>
        <p:xfrm>
          <a:off x="1182452" y="1772816"/>
          <a:ext cx="6779096" cy="391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79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Anwendungen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734558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89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CBE4D-6305-4700-BB9A-1C2BD17A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Diagramm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BD994265-4E67-4D80-B284-9837D3910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909214"/>
              </p:ext>
            </p:extLst>
          </p:nvPr>
        </p:nvGraphicFramePr>
        <p:xfrm>
          <a:off x="1542492" y="1633736"/>
          <a:ext cx="6059016" cy="359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79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369E4-D6FD-4B18-9098-E0FACD31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291FC4-4ADE-43B4-8945-89ABA4705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Text</a:t>
            </a:r>
          </a:p>
          <a:p>
            <a:r>
              <a:rPr lang="de-AT" dirty="0"/>
              <a:t>Text</a:t>
            </a:r>
          </a:p>
          <a:p>
            <a:r>
              <a:rPr lang="de-AT" dirty="0"/>
              <a:t>Text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5A905DD-D1A8-426E-94C6-1EB10FFF6A8A}"/>
              </a:ext>
            </a:extLst>
          </p:cNvPr>
          <p:cNvGrpSpPr/>
          <p:nvPr/>
        </p:nvGrpSpPr>
        <p:grpSpPr>
          <a:xfrm>
            <a:off x="1223628" y="3717032"/>
            <a:ext cx="6696744" cy="1080120"/>
            <a:chOff x="1223628" y="3241517"/>
            <a:chExt cx="6696744" cy="1080120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A77438A-8A0E-4E3E-912B-91BA5661F41F}"/>
                </a:ext>
              </a:extLst>
            </p:cNvPr>
            <p:cNvSpPr/>
            <p:nvPr/>
          </p:nvSpPr>
          <p:spPr>
            <a:xfrm>
              <a:off x="1223628" y="3241517"/>
              <a:ext cx="1872208" cy="108012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E64221E9-EEA1-458C-8F13-69E04AF27063}"/>
                </a:ext>
              </a:extLst>
            </p:cNvPr>
            <p:cNvSpPr/>
            <p:nvPr/>
          </p:nvSpPr>
          <p:spPr>
            <a:xfrm>
              <a:off x="6048164" y="3241517"/>
              <a:ext cx="1872208" cy="108012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482273C9-8D1A-46AB-9ABC-6526509F8C42}"/>
                </a:ext>
              </a:extLst>
            </p:cNvPr>
            <p:cNvSpPr/>
            <p:nvPr/>
          </p:nvSpPr>
          <p:spPr>
            <a:xfrm>
              <a:off x="3635896" y="3241517"/>
              <a:ext cx="1872208" cy="108012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4485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Rosenöl selber machen</a:t>
            </a:r>
          </a:p>
        </p:txBody>
      </p:sp>
      <p:pic>
        <p:nvPicPr>
          <p:cNvPr id="5" name="rosenoel-selber-mach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43107.247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724025"/>
            <a:ext cx="8229600" cy="462915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23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B057ADEB-59DE-49ED-B043-940A9E4C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Kontakt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767D7FC-420B-4808-897C-666D167D2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pPr algn="l"/>
            <a:r>
              <a:rPr lang="de-AT" sz="2400" b="1" dirty="0"/>
              <a:t>Rosenparadies</a:t>
            </a:r>
            <a:endParaRPr lang="de-AT" b="1" dirty="0"/>
          </a:p>
          <a:p>
            <a:pPr algn="l"/>
            <a:r>
              <a:rPr lang="de-AT" dirty="0"/>
              <a:t>Musterstraße</a:t>
            </a:r>
          </a:p>
          <a:p>
            <a:pPr algn="l"/>
            <a:r>
              <a:rPr lang="de-AT" dirty="0"/>
              <a:t>M-4711 Musterland</a:t>
            </a:r>
          </a:p>
          <a:p>
            <a:pPr algn="l"/>
            <a:r>
              <a:rPr lang="de-AT" dirty="0">
                <a:sym typeface="Wingdings" panose="05000000000000000000" pitchFamily="2" charset="2"/>
              </a:rPr>
              <a:t> </a:t>
            </a:r>
            <a:r>
              <a:rPr lang="de-AT" dirty="0"/>
              <a:t>0800 4711</a:t>
            </a:r>
          </a:p>
          <a:p>
            <a:pPr marL="342900" indent="-342900" algn="l">
              <a:buFont typeface="Wingdings" panose="05000000000000000000" pitchFamily="2" charset="2"/>
              <a:buChar char="*"/>
            </a:pPr>
            <a:r>
              <a:rPr lang="de-AT" dirty="0">
                <a:sym typeface="Wingdings" panose="05000000000000000000" pitchFamily="2" charset="2"/>
              </a:rPr>
              <a:t>office@rosenoel.com</a:t>
            </a:r>
          </a:p>
          <a:p>
            <a:pPr algn="l"/>
            <a:endParaRPr lang="de-AT" dirty="0">
              <a:sym typeface="Wingdings" panose="05000000000000000000" pitchFamily="2" charset="2"/>
            </a:endParaRPr>
          </a:p>
          <a:p>
            <a:pPr algn="l"/>
            <a:r>
              <a:rPr lang="de-AT" sz="2400" b="1" dirty="0">
                <a:sym typeface="Wingdings" panose="05000000000000000000" pitchFamily="2" charset="2"/>
              </a:rPr>
              <a:t>Anfahrt</a:t>
            </a:r>
          </a:p>
          <a:p>
            <a:pPr algn="l"/>
            <a:r>
              <a:rPr lang="de-AT" dirty="0">
                <a:sym typeface="Wingdings" panose="05000000000000000000" pitchFamily="2" charset="2"/>
              </a:rPr>
              <a:t>Anreise mit dem Auto:</a:t>
            </a:r>
          </a:p>
          <a:p>
            <a:pPr algn="l"/>
            <a:r>
              <a:rPr lang="de-AT" sz="1600" dirty="0"/>
              <a:t>über A 9 Richtung Salzburg - Knoten St. Michael - S 6 Richtung Wien - Ausfahrt Leoben West</a:t>
            </a:r>
          </a:p>
          <a:p>
            <a:pPr algn="l"/>
            <a:r>
              <a:rPr lang="de-AT" dirty="0"/>
              <a:t>Anreise mit der Bahn:</a:t>
            </a:r>
          </a:p>
          <a:p>
            <a:pPr marL="342900" indent="-342900" algn="l">
              <a:buFont typeface="Wingdings" panose="05000000000000000000" pitchFamily="2" charset="2"/>
              <a:buChar char="*"/>
            </a:pPr>
            <a:endParaRPr lang="de-AT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E158882-EDBC-42D3-8A38-CC85E2B36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AT" sz="2800"/>
              <a:t>www.rosenparadies.com</a:t>
            </a:r>
            <a:endParaRPr lang="de-AT" sz="2800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EB47721C-7047-41D3-BE3E-79E7D8DFA8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6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938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Rose, </a:t>
            </a:r>
            <a:r>
              <a:rPr lang="de-AT" sz="2800" dirty="0"/>
              <a:t>bot.: Rosa </a:t>
            </a:r>
            <a:r>
              <a:rPr lang="de-AT" sz="2800" dirty="0" err="1"/>
              <a:t>Damascena</a:t>
            </a:r>
            <a:endParaRPr lang="de-AT" sz="36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Die Blüte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AT" dirty="0"/>
              <a:t>Das Blatt</a:t>
            </a: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" t="23991" r="735" b="8975"/>
          <a:stretch/>
        </p:blipFill>
        <p:spPr/>
      </p:pic>
      <p:pic>
        <p:nvPicPr>
          <p:cNvPr id="19" name="Bildplatzhalter 1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3" t="-152" r="3190" b="3274"/>
          <a:stretch/>
        </p:blipFill>
        <p:spPr/>
      </p:pic>
    </p:spTree>
    <p:extLst>
      <p:ext uri="{BB962C8B-B14F-4D97-AF65-F5344CB8AC3E}">
        <p14:creationId xmlns:p14="http://schemas.microsoft.com/office/powerpoint/2010/main" val="2668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Zusammengesetzt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Smoking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118</Words>
  <Application>Microsoft Office PowerPoint</Application>
  <PresentationFormat>Bildschirmpräsentation (4:3)</PresentationFormat>
  <Paragraphs>46</Paragraphs>
  <Slides>9</Slides>
  <Notes>9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Garamond</vt:lpstr>
      <vt:lpstr>Wingdings</vt:lpstr>
      <vt:lpstr>Klarheit</vt:lpstr>
      <vt:lpstr>Rosenöl</vt:lpstr>
      <vt:lpstr>Die Rose, bot.: Rosa Damascena</vt:lpstr>
      <vt:lpstr>Wirkung</vt:lpstr>
      <vt:lpstr>Anwendungen</vt:lpstr>
      <vt:lpstr>Diagramm</vt:lpstr>
      <vt:lpstr>Überschrift</vt:lpstr>
      <vt:lpstr>Rosenöl selber machen</vt:lpstr>
      <vt:lpstr>Kontakt</vt:lpstr>
      <vt:lpstr>Die Rose, bot.: Rosa Damascena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Rosenöl</dc:title>
  <dc:creator>ZID/Dagmar Serb</dc:creator>
  <cp:lastModifiedBy>Dagmar Serb</cp:lastModifiedBy>
  <cp:revision>22</cp:revision>
  <cp:lastPrinted>2018-09-19T08:06:56Z</cp:lastPrinted>
  <dcterms:created xsi:type="dcterms:W3CDTF">2018-09-10T08:10:11Z</dcterms:created>
  <dcterms:modified xsi:type="dcterms:W3CDTF">2019-05-29T11:51:07Z</dcterms:modified>
</cp:coreProperties>
</file>